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62" r:id="rId8"/>
    <p:sldId id="299" r:id="rId9"/>
    <p:sldId id="300" r:id="rId10"/>
    <p:sldId id="259" r:id="rId11"/>
    <p:sldId id="306" r:id="rId12"/>
    <p:sldId id="301" r:id="rId13"/>
    <p:sldId id="302" r:id="rId14"/>
    <p:sldId id="303" r:id="rId15"/>
    <p:sldId id="272" r:id="rId16"/>
    <p:sldId id="263" r:id="rId17"/>
    <p:sldId id="307" r:id="rId18"/>
    <p:sldId id="304" r:id="rId19"/>
    <p:sldId id="279" r:id="rId20"/>
  </p:sldIdLst>
  <p:sldSz cx="9144000" cy="5143500" type="screen16x9"/>
  <p:notesSz cx="6858000" cy="9144000"/>
  <p:embeddedFontLst>
    <p:embeddedFont>
      <p:font typeface="Slackey" panose="02000000000000000000"/>
      <p:regular r:id="rId24"/>
    </p:embeddedFont>
    <p:embeddedFont>
      <p:font typeface="Raleway"/>
      <p:regular r:id="rId25"/>
    </p:embeddedFont>
    <p:embeddedFont>
      <p:font typeface="Raleway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10df9b9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10df9b9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e41c0a8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0e41c0a8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7117d012b9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7117d012b9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10df9b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10df9b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0e41c0a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0e41c0a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e41c0a8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0e41c0a8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0e41c0a8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0e41c0a8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e41c0a8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e41c0a8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e41c0a8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0e41c0a8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0e41c0a8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0e41c0a8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0f590732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0f590732a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" y="12"/>
            <a:ext cx="9144152" cy="5148101"/>
          </a:xfrm>
          <a:custGeom>
            <a:avLst/>
            <a:gdLst/>
            <a:ahLst/>
            <a:cxnLst/>
            <a:rect l="l" t="t" r="r" b="b"/>
            <a:pathLst>
              <a:path w="188919" h="106245" extrusionOk="0">
                <a:moveTo>
                  <a:pt x="1" y="0"/>
                </a:moveTo>
                <a:lnTo>
                  <a:pt x="1" y="106244"/>
                </a:lnTo>
                <a:lnTo>
                  <a:pt x="188918" y="106244"/>
                </a:lnTo>
                <a:lnTo>
                  <a:pt x="1889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1105050" y="587775"/>
            <a:ext cx="7196421" cy="3857783"/>
          </a:xfrm>
          <a:custGeom>
            <a:avLst/>
            <a:gdLst/>
            <a:ahLst/>
            <a:cxnLst/>
            <a:rect l="l" t="t" r="r" b="b"/>
            <a:pathLst>
              <a:path w="123496" h="71500" extrusionOk="0">
                <a:moveTo>
                  <a:pt x="108333" y="1"/>
                </a:moveTo>
                <a:lnTo>
                  <a:pt x="0" y="9521"/>
                </a:lnTo>
                <a:lnTo>
                  <a:pt x="6890" y="42667"/>
                </a:lnTo>
                <a:lnTo>
                  <a:pt x="30623" y="71499"/>
                </a:lnTo>
                <a:lnTo>
                  <a:pt x="101172" y="68353"/>
                </a:lnTo>
                <a:lnTo>
                  <a:pt x="123495" y="40660"/>
                </a:lnTo>
                <a:lnTo>
                  <a:pt x="1083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81500" y="1512525"/>
            <a:ext cx="4181100" cy="12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81400" y="2834125"/>
            <a:ext cx="4181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805042" y="527009"/>
            <a:ext cx="48" cy="1405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28"/>
                  <a:pt x="1" y="1"/>
                </a:cubicBezTo>
                <a:close/>
              </a:path>
            </a:pathLst>
          </a:custGeom>
          <a:solidFill>
            <a:srgbClr val="0045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1805042" y="525700"/>
            <a:ext cx="48" cy="4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45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0"/>
          <p:cNvGrpSpPr/>
          <p:nvPr/>
        </p:nvGrpSpPr>
        <p:grpSpPr>
          <a:xfrm>
            <a:off x="699" y="-795"/>
            <a:ext cx="9144103" cy="2825750"/>
            <a:chOff x="-254175" y="295650"/>
            <a:chExt cx="4722950" cy="1457925"/>
          </a:xfrm>
        </p:grpSpPr>
        <p:sp>
          <p:nvSpPr>
            <p:cNvPr id="106" name="Google Shape;106;p20"/>
            <p:cNvSpPr/>
            <p:nvPr/>
          </p:nvSpPr>
          <p:spPr>
            <a:xfrm>
              <a:off x="-254175" y="295650"/>
              <a:ext cx="4722950" cy="1457925"/>
            </a:xfrm>
            <a:custGeom>
              <a:avLst/>
              <a:gdLst/>
              <a:ahLst/>
              <a:cxnLst/>
              <a:rect l="l" t="t" r="r" b="b"/>
              <a:pathLst>
                <a:path w="188918" h="58317" extrusionOk="0">
                  <a:moveTo>
                    <a:pt x="0" y="0"/>
                  </a:moveTo>
                  <a:lnTo>
                    <a:pt x="0" y="49366"/>
                  </a:lnTo>
                  <a:lnTo>
                    <a:pt x="128215" y="58316"/>
                  </a:lnTo>
                  <a:lnTo>
                    <a:pt x="188918" y="49366"/>
                  </a:lnTo>
                  <a:lnTo>
                    <a:pt x="1889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67000" y="585625"/>
              <a:ext cx="3070425" cy="211150"/>
            </a:xfrm>
            <a:custGeom>
              <a:avLst/>
              <a:gdLst/>
              <a:ahLst/>
              <a:cxnLst/>
              <a:rect l="l" t="t" r="r" b="b"/>
              <a:pathLst>
                <a:path w="122817" h="8446" extrusionOk="0">
                  <a:moveTo>
                    <a:pt x="96645" y="0"/>
                  </a:moveTo>
                  <a:cubicBezTo>
                    <a:pt x="95177" y="0"/>
                    <a:pt x="93685" y="31"/>
                    <a:pt x="92167" y="92"/>
                  </a:cubicBezTo>
                  <a:cubicBezTo>
                    <a:pt x="81887" y="526"/>
                    <a:pt x="71471" y="2289"/>
                    <a:pt x="61381" y="4025"/>
                  </a:cubicBezTo>
                  <a:cubicBezTo>
                    <a:pt x="49704" y="6005"/>
                    <a:pt x="37808" y="8040"/>
                    <a:pt x="25921" y="8040"/>
                  </a:cubicBezTo>
                  <a:cubicBezTo>
                    <a:pt x="17292" y="8040"/>
                    <a:pt x="8668" y="6968"/>
                    <a:pt x="136" y="4025"/>
                  </a:cubicBezTo>
                  <a:lnTo>
                    <a:pt x="0" y="4404"/>
                  </a:lnTo>
                  <a:cubicBezTo>
                    <a:pt x="7893" y="7117"/>
                    <a:pt x="16410" y="8446"/>
                    <a:pt x="26012" y="8446"/>
                  </a:cubicBezTo>
                  <a:cubicBezTo>
                    <a:pt x="27531" y="8446"/>
                    <a:pt x="29104" y="8392"/>
                    <a:pt x="30650" y="8337"/>
                  </a:cubicBezTo>
                  <a:cubicBezTo>
                    <a:pt x="40930" y="7903"/>
                    <a:pt x="51346" y="6140"/>
                    <a:pt x="61436" y="4404"/>
                  </a:cubicBezTo>
                  <a:cubicBezTo>
                    <a:pt x="73113" y="2424"/>
                    <a:pt x="85018" y="389"/>
                    <a:pt x="96908" y="389"/>
                  </a:cubicBezTo>
                  <a:cubicBezTo>
                    <a:pt x="105538" y="389"/>
                    <a:pt x="114160" y="1461"/>
                    <a:pt x="122681" y="4404"/>
                  </a:cubicBezTo>
                  <a:lnTo>
                    <a:pt x="122817" y="4025"/>
                  </a:lnTo>
                  <a:cubicBezTo>
                    <a:pt x="114885" y="1318"/>
                    <a:pt x="106280" y="0"/>
                    <a:pt x="96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67000" y="674450"/>
              <a:ext cx="3070425" cy="211175"/>
            </a:xfrm>
            <a:custGeom>
              <a:avLst/>
              <a:gdLst/>
              <a:ahLst/>
              <a:cxnLst/>
              <a:rect l="l" t="t" r="r" b="b"/>
              <a:pathLst>
                <a:path w="122817" h="8447" extrusionOk="0">
                  <a:moveTo>
                    <a:pt x="96628" y="0"/>
                  </a:moveTo>
                  <a:cubicBezTo>
                    <a:pt x="95157" y="0"/>
                    <a:pt x="93661" y="31"/>
                    <a:pt x="92140" y="92"/>
                  </a:cubicBezTo>
                  <a:cubicBezTo>
                    <a:pt x="81887" y="553"/>
                    <a:pt x="71471" y="2316"/>
                    <a:pt x="61381" y="4025"/>
                  </a:cubicBezTo>
                  <a:cubicBezTo>
                    <a:pt x="49718" y="6018"/>
                    <a:pt x="37819" y="8048"/>
                    <a:pt x="25941" y="8048"/>
                  </a:cubicBezTo>
                  <a:cubicBezTo>
                    <a:pt x="17294" y="8048"/>
                    <a:pt x="8660" y="6973"/>
                    <a:pt x="136" y="4025"/>
                  </a:cubicBezTo>
                  <a:lnTo>
                    <a:pt x="0" y="4405"/>
                  </a:lnTo>
                  <a:cubicBezTo>
                    <a:pt x="7893" y="7117"/>
                    <a:pt x="16410" y="8446"/>
                    <a:pt x="26012" y="8446"/>
                  </a:cubicBezTo>
                  <a:cubicBezTo>
                    <a:pt x="27531" y="8446"/>
                    <a:pt x="29104" y="8419"/>
                    <a:pt x="30650" y="8338"/>
                  </a:cubicBezTo>
                  <a:cubicBezTo>
                    <a:pt x="40930" y="7904"/>
                    <a:pt x="51346" y="6140"/>
                    <a:pt x="61436" y="4405"/>
                  </a:cubicBezTo>
                  <a:cubicBezTo>
                    <a:pt x="73106" y="2425"/>
                    <a:pt x="85004" y="401"/>
                    <a:pt x="96887" y="401"/>
                  </a:cubicBezTo>
                  <a:cubicBezTo>
                    <a:pt x="105524" y="401"/>
                    <a:pt x="114153" y="1470"/>
                    <a:pt x="122681" y="4405"/>
                  </a:cubicBezTo>
                  <a:lnTo>
                    <a:pt x="122817" y="4025"/>
                  </a:lnTo>
                  <a:cubicBezTo>
                    <a:pt x="114885" y="1318"/>
                    <a:pt x="106280" y="0"/>
                    <a:pt x="96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567000" y="762175"/>
              <a:ext cx="3070425" cy="211600"/>
            </a:xfrm>
            <a:custGeom>
              <a:avLst/>
              <a:gdLst/>
              <a:ahLst/>
              <a:cxnLst/>
              <a:rect l="l" t="t" r="r" b="b"/>
              <a:pathLst>
                <a:path w="122817" h="8464" extrusionOk="0">
                  <a:moveTo>
                    <a:pt x="96885" y="1"/>
                  </a:moveTo>
                  <a:cubicBezTo>
                    <a:pt x="95331" y="1"/>
                    <a:pt x="93750" y="37"/>
                    <a:pt x="92140" y="109"/>
                  </a:cubicBezTo>
                  <a:cubicBezTo>
                    <a:pt x="81887" y="543"/>
                    <a:pt x="71471" y="2306"/>
                    <a:pt x="61381" y="4042"/>
                  </a:cubicBezTo>
                  <a:cubicBezTo>
                    <a:pt x="49704" y="6022"/>
                    <a:pt x="37790" y="8057"/>
                    <a:pt x="25898" y="8057"/>
                  </a:cubicBezTo>
                  <a:cubicBezTo>
                    <a:pt x="17266" y="8057"/>
                    <a:pt x="8646" y="6985"/>
                    <a:pt x="136" y="4042"/>
                  </a:cubicBezTo>
                  <a:lnTo>
                    <a:pt x="0" y="4422"/>
                  </a:lnTo>
                  <a:cubicBezTo>
                    <a:pt x="7893" y="7134"/>
                    <a:pt x="16410" y="8463"/>
                    <a:pt x="26012" y="8463"/>
                  </a:cubicBezTo>
                  <a:cubicBezTo>
                    <a:pt x="27531" y="8463"/>
                    <a:pt x="29104" y="8436"/>
                    <a:pt x="30650" y="8355"/>
                  </a:cubicBezTo>
                  <a:cubicBezTo>
                    <a:pt x="40930" y="7921"/>
                    <a:pt x="51346" y="6158"/>
                    <a:pt x="61436" y="4422"/>
                  </a:cubicBezTo>
                  <a:cubicBezTo>
                    <a:pt x="73113" y="2441"/>
                    <a:pt x="85018" y="406"/>
                    <a:pt x="96908" y="406"/>
                  </a:cubicBezTo>
                  <a:cubicBezTo>
                    <a:pt x="105538" y="406"/>
                    <a:pt x="114160" y="1479"/>
                    <a:pt x="122681" y="4422"/>
                  </a:cubicBezTo>
                  <a:lnTo>
                    <a:pt x="122817" y="4042"/>
                  </a:lnTo>
                  <a:cubicBezTo>
                    <a:pt x="114956" y="1359"/>
                    <a:pt x="106433" y="1"/>
                    <a:pt x="96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567000" y="851875"/>
              <a:ext cx="3070425" cy="210725"/>
            </a:xfrm>
            <a:custGeom>
              <a:avLst/>
              <a:gdLst/>
              <a:ahLst/>
              <a:cxnLst/>
              <a:rect l="l" t="t" r="r" b="b"/>
              <a:pathLst>
                <a:path w="122817" h="8429" extrusionOk="0">
                  <a:moveTo>
                    <a:pt x="96815" y="0"/>
                  </a:moveTo>
                  <a:cubicBezTo>
                    <a:pt x="95283" y="0"/>
                    <a:pt x="93726" y="34"/>
                    <a:pt x="92140" y="101"/>
                  </a:cubicBezTo>
                  <a:cubicBezTo>
                    <a:pt x="81887" y="535"/>
                    <a:pt x="71471" y="2298"/>
                    <a:pt x="61381" y="4034"/>
                  </a:cubicBezTo>
                  <a:cubicBezTo>
                    <a:pt x="49711" y="6013"/>
                    <a:pt x="37804" y="8038"/>
                    <a:pt x="25919" y="8038"/>
                  </a:cubicBezTo>
                  <a:cubicBezTo>
                    <a:pt x="17280" y="8038"/>
                    <a:pt x="8653" y="6968"/>
                    <a:pt x="136" y="4034"/>
                  </a:cubicBezTo>
                  <a:lnTo>
                    <a:pt x="0" y="4387"/>
                  </a:lnTo>
                  <a:cubicBezTo>
                    <a:pt x="7893" y="7099"/>
                    <a:pt x="16410" y="8428"/>
                    <a:pt x="26012" y="8428"/>
                  </a:cubicBezTo>
                  <a:cubicBezTo>
                    <a:pt x="27531" y="8428"/>
                    <a:pt x="29104" y="8401"/>
                    <a:pt x="30650" y="8320"/>
                  </a:cubicBezTo>
                  <a:cubicBezTo>
                    <a:pt x="40930" y="7886"/>
                    <a:pt x="51346" y="6123"/>
                    <a:pt x="61436" y="4387"/>
                  </a:cubicBezTo>
                  <a:cubicBezTo>
                    <a:pt x="73106" y="2408"/>
                    <a:pt x="85004" y="383"/>
                    <a:pt x="96887" y="383"/>
                  </a:cubicBezTo>
                  <a:cubicBezTo>
                    <a:pt x="105524" y="383"/>
                    <a:pt x="114153" y="1453"/>
                    <a:pt x="122681" y="4387"/>
                  </a:cubicBezTo>
                  <a:lnTo>
                    <a:pt x="122817" y="4034"/>
                  </a:lnTo>
                  <a:cubicBezTo>
                    <a:pt x="114937" y="1322"/>
                    <a:pt x="106391" y="0"/>
                    <a:pt x="96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567000" y="940050"/>
              <a:ext cx="3070425" cy="210700"/>
            </a:xfrm>
            <a:custGeom>
              <a:avLst/>
              <a:gdLst/>
              <a:ahLst/>
              <a:cxnLst/>
              <a:rect l="l" t="t" r="r" b="b"/>
              <a:pathLst>
                <a:path w="122817" h="8428" extrusionOk="0">
                  <a:moveTo>
                    <a:pt x="96760" y="1"/>
                  </a:moveTo>
                  <a:cubicBezTo>
                    <a:pt x="95246" y="1"/>
                    <a:pt x="93707" y="34"/>
                    <a:pt x="92140" y="100"/>
                  </a:cubicBezTo>
                  <a:cubicBezTo>
                    <a:pt x="81887" y="534"/>
                    <a:pt x="71471" y="2297"/>
                    <a:pt x="61381" y="4033"/>
                  </a:cubicBezTo>
                  <a:cubicBezTo>
                    <a:pt x="49711" y="6012"/>
                    <a:pt x="37804" y="8037"/>
                    <a:pt x="25919" y="8037"/>
                  </a:cubicBezTo>
                  <a:cubicBezTo>
                    <a:pt x="17280" y="8037"/>
                    <a:pt x="8653" y="6967"/>
                    <a:pt x="136" y="4033"/>
                  </a:cubicBezTo>
                  <a:lnTo>
                    <a:pt x="0" y="4386"/>
                  </a:lnTo>
                  <a:cubicBezTo>
                    <a:pt x="7893" y="7098"/>
                    <a:pt x="16410" y="8427"/>
                    <a:pt x="26012" y="8427"/>
                  </a:cubicBezTo>
                  <a:cubicBezTo>
                    <a:pt x="27531" y="8427"/>
                    <a:pt x="29104" y="8400"/>
                    <a:pt x="30650" y="8319"/>
                  </a:cubicBezTo>
                  <a:cubicBezTo>
                    <a:pt x="40930" y="7885"/>
                    <a:pt x="51346" y="6122"/>
                    <a:pt x="61436" y="4386"/>
                  </a:cubicBezTo>
                  <a:cubicBezTo>
                    <a:pt x="73106" y="2407"/>
                    <a:pt x="85004" y="382"/>
                    <a:pt x="96887" y="382"/>
                  </a:cubicBezTo>
                  <a:cubicBezTo>
                    <a:pt x="105524" y="382"/>
                    <a:pt x="114153" y="1452"/>
                    <a:pt x="122681" y="4386"/>
                  </a:cubicBezTo>
                  <a:lnTo>
                    <a:pt x="122817" y="4033"/>
                  </a:lnTo>
                  <a:cubicBezTo>
                    <a:pt x="114921" y="1339"/>
                    <a:pt x="106358" y="1"/>
                    <a:pt x="96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265225" y="780475"/>
              <a:ext cx="725" cy="25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28" y="1"/>
                    <a:pt x="1" y="1"/>
                    <a:pt x="1" y="1"/>
                  </a:cubicBezTo>
                  <a:cubicBezTo>
                    <a:pt x="1" y="1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FD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265225" y="779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D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625100" y="899825"/>
            <a:ext cx="389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0"/>
          <p:cNvSpPr txBox="1">
            <a:spLocks noGrp="1"/>
          </p:cNvSpPr>
          <p:nvPr>
            <p:ph type="title" idx="2" hasCustomPrompt="1"/>
          </p:nvPr>
        </p:nvSpPr>
        <p:spPr>
          <a:xfrm>
            <a:off x="1220324" y="22875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3" hasCustomPrompt="1"/>
          </p:nvPr>
        </p:nvSpPr>
        <p:spPr>
          <a:xfrm>
            <a:off x="3226816" y="22875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4" hasCustomPrompt="1"/>
          </p:nvPr>
        </p:nvSpPr>
        <p:spPr>
          <a:xfrm>
            <a:off x="5233307" y="22875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 idx="5" hasCustomPrompt="1"/>
          </p:nvPr>
        </p:nvSpPr>
        <p:spPr>
          <a:xfrm>
            <a:off x="7239799" y="22875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741375" y="2948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20" name="Google Shape;120;p20"/>
          <p:cNvSpPr txBox="1">
            <a:spLocks noGrp="1"/>
          </p:cNvSpPr>
          <p:nvPr>
            <p:ph type="subTitle" idx="6"/>
          </p:nvPr>
        </p:nvSpPr>
        <p:spPr>
          <a:xfrm>
            <a:off x="741375" y="32919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1" name="Google Shape;121;p20"/>
          <p:cNvSpPr txBox="1">
            <a:spLocks noGrp="1"/>
          </p:cNvSpPr>
          <p:nvPr>
            <p:ph type="subTitle" idx="7"/>
          </p:nvPr>
        </p:nvSpPr>
        <p:spPr>
          <a:xfrm>
            <a:off x="2747875" y="2948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22" name="Google Shape;122;p20"/>
          <p:cNvSpPr txBox="1">
            <a:spLocks noGrp="1"/>
          </p:cNvSpPr>
          <p:nvPr>
            <p:ph type="subTitle" idx="8"/>
          </p:nvPr>
        </p:nvSpPr>
        <p:spPr>
          <a:xfrm>
            <a:off x="2747875" y="32919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3" name="Google Shape;123;p20"/>
          <p:cNvSpPr txBox="1">
            <a:spLocks noGrp="1"/>
          </p:cNvSpPr>
          <p:nvPr>
            <p:ph type="subTitle" idx="9"/>
          </p:nvPr>
        </p:nvSpPr>
        <p:spPr>
          <a:xfrm>
            <a:off x="4754375" y="2948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24" name="Google Shape;124;p20"/>
          <p:cNvSpPr txBox="1">
            <a:spLocks noGrp="1"/>
          </p:cNvSpPr>
          <p:nvPr>
            <p:ph type="subTitle" idx="13"/>
          </p:nvPr>
        </p:nvSpPr>
        <p:spPr>
          <a:xfrm>
            <a:off x="4754375" y="32919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5" name="Google Shape;125;p20"/>
          <p:cNvSpPr txBox="1">
            <a:spLocks noGrp="1"/>
          </p:cNvSpPr>
          <p:nvPr>
            <p:ph type="subTitle" idx="14"/>
          </p:nvPr>
        </p:nvSpPr>
        <p:spPr>
          <a:xfrm>
            <a:off x="6760875" y="2948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26" name="Google Shape;126;p20"/>
          <p:cNvSpPr txBox="1">
            <a:spLocks noGrp="1"/>
          </p:cNvSpPr>
          <p:nvPr>
            <p:ph type="subTitle" idx="15"/>
          </p:nvPr>
        </p:nvSpPr>
        <p:spPr>
          <a:xfrm>
            <a:off x="6760875" y="32919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 rot="10800000">
            <a:off x="699" y="2317755"/>
            <a:ext cx="9144103" cy="2825750"/>
          </a:xfrm>
          <a:custGeom>
            <a:avLst/>
            <a:gdLst/>
            <a:ahLst/>
            <a:cxnLst/>
            <a:rect l="l" t="t" r="r" b="b"/>
            <a:pathLst>
              <a:path w="188918" h="58317" extrusionOk="0">
                <a:moveTo>
                  <a:pt x="0" y="0"/>
                </a:moveTo>
                <a:lnTo>
                  <a:pt x="0" y="49366"/>
                </a:lnTo>
                <a:lnTo>
                  <a:pt x="128215" y="58316"/>
                </a:lnTo>
                <a:lnTo>
                  <a:pt x="188918" y="49366"/>
                </a:lnTo>
                <a:lnTo>
                  <a:pt x="1889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713100" y="3130200"/>
            <a:ext cx="2430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47" name="Google Shape;147;p22"/>
          <p:cNvSpPr txBox="1">
            <a:spLocks noGrp="1"/>
          </p:cNvSpPr>
          <p:nvPr>
            <p:ph type="subTitle" idx="2"/>
          </p:nvPr>
        </p:nvSpPr>
        <p:spPr>
          <a:xfrm>
            <a:off x="713100" y="3473400"/>
            <a:ext cx="24306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48" name="Google Shape;148;p22"/>
          <p:cNvSpPr txBox="1">
            <a:spLocks noGrp="1"/>
          </p:cNvSpPr>
          <p:nvPr>
            <p:ph type="subTitle" idx="3"/>
          </p:nvPr>
        </p:nvSpPr>
        <p:spPr>
          <a:xfrm>
            <a:off x="3356700" y="3130200"/>
            <a:ext cx="2430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49" name="Google Shape;149;p22"/>
          <p:cNvSpPr txBox="1">
            <a:spLocks noGrp="1"/>
          </p:cNvSpPr>
          <p:nvPr>
            <p:ph type="subTitle" idx="4"/>
          </p:nvPr>
        </p:nvSpPr>
        <p:spPr>
          <a:xfrm>
            <a:off x="3356700" y="3473400"/>
            <a:ext cx="24306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6000300" y="3130200"/>
            <a:ext cx="2430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51" name="Google Shape;151;p22"/>
          <p:cNvSpPr txBox="1">
            <a:spLocks noGrp="1"/>
          </p:cNvSpPr>
          <p:nvPr>
            <p:ph type="subTitle" idx="6"/>
          </p:nvPr>
        </p:nvSpPr>
        <p:spPr>
          <a:xfrm>
            <a:off x="6000300" y="3473400"/>
            <a:ext cx="24306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52" name="Google Shape;152;p22"/>
          <p:cNvSpPr txBox="1">
            <a:spLocks noGrp="1"/>
          </p:cNvSpPr>
          <p:nvPr>
            <p:ph type="title" idx="7" hasCustomPrompt="1"/>
          </p:nvPr>
        </p:nvSpPr>
        <p:spPr>
          <a:xfrm>
            <a:off x="1553550" y="19096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8" hasCustomPrompt="1"/>
          </p:nvPr>
        </p:nvSpPr>
        <p:spPr>
          <a:xfrm>
            <a:off x="4197150" y="19096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9" hasCustomPrompt="1"/>
          </p:nvPr>
        </p:nvSpPr>
        <p:spPr>
          <a:xfrm>
            <a:off x="6840750" y="19096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13100" y="7177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00" y="1473425"/>
            <a:ext cx="28080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88" name="Google Shape;188;p25"/>
          <p:cNvSpPr/>
          <p:nvPr/>
        </p:nvSpPr>
        <p:spPr>
          <a:xfrm rot="5400000">
            <a:off x="3925726" y="-67365"/>
            <a:ext cx="5154408" cy="5282139"/>
          </a:xfrm>
          <a:custGeom>
            <a:avLst/>
            <a:gdLst/>
            <a:ahLst/>
            <a:cxnLst/>
            <a:rect l="l" t="t" r="r" b="b"/>
            <a:pathLst>
              <a:path w="122651" h="33408" extrusionOk="0">
                <a:moveTo>
                  <a:pt x="1" y="1"/>
                </a:moveTo>
                <a:lnTo>
                  <a:pt x="1" y="28749"/>
                </a:lnTo>
                <a:lnTo>
                  <a:pt x="22165" y="31553"/>
                </a:lnTo>
                <a:lnTo>
                  <a:pt x="87919" y="29879"/>
                </a:lnTo>
                <a:lnTo>
                  <a:pt x="114226" y="33408"/>
                </a:lnTo>
                <a:lnTo>
                  <a:pt x="122651" y="32236"/>
                </a:lnTo>
                <a:lnTo>
                  <a:pt x="122651" y="1"/>
                </a:lnTo>
                <a:close/>
              </a:path>
            </a:pathLst>
          </a:custGeom>
          <a:solidFill>
            <a:srgbClr val="FFE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5"/>
          <p:cNvSpPr txBox="1"/>
          <p:nvPr/>
        </p:nvSpPr>
        <p:spPr>
          <a:xfrm>
            <a:off x="713075" y="3192350"/>
            <a:ext cx="28080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-GB" sz="9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-GB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-GB" sz="9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-GB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-GB" sz="900">
                <a:solidFill>
                  <a:schemeClr val="accent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sz="9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5455825" y="2535725"/>
            <a:ext cx="3691167" cy="2611317"/>
          </a:xfrm>
          <a:custGeom>
            <a:avLst/>
            <a:gdLst/>
            <a:ahLst/>
            <a:cxnLst/>
            <a:rect l="l" t="t" r="r" b="b"/>
            <a:pathLst>
              <a:path w="36616" h="25904" extrusionOk="0">
                <a:moveTo>
                  <a:pt x="29892" y="1"/>
                </a:moveTo>
                <a:lnTo>
                  <a:pt x="27702" y="8217"/>
                </a:lnTo>
                <a:lnTo>
                  <a:pt x="17589" y="3028"/>
                </a:lnTo>
                <a:lnTo>
                  <a:pt x="19919" y="17548"/>
                </a:lnTo>
                <a:lnTo>
                  <a:pt x="0" y="6627"/>
                </a:lnTo>
                <a:lnTo>
                  <a:pt x="6431" y="22458"/>
                </a:lnTo>
                <a:lnTo>
                  <a:pt x="1018" y="22458"/>
                </a:lnTo>
                <a:lnTo>
                  <a:pt x="4227" y="25904"/>
                </a:lnTo>
                <a:lnTo>
                  <a:pt x="36615" y="25904"/>
                </a:lnTo>
                <a:lnTo>
                  <a:pt x="36615" y="6627"/>
                </a:lnTo>
                <a:lnTo>
                  <a:pt x="34955" y="2860"/>
                </a:lnTo>
                <a:lnTo>
                  <a:pt x="34119" y="8217"/>
                </a:lnTo>
                <a:lnTo>
                  <a:pt x="29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40" y="12"/>
            <a:ext cx="9144152" cy="5148101"/>
          </a:xfrm>
          <a:custGeom>
            <a:avLst/>
            <a:gdLst/>
            <a:ahLst/>
            <a:cxnLst/>
            <a:rect l="l" t="t" r="r" b="b"/>
            <a:pathLst>
              <a:path w="188919" h="106245" extrusionOk="0">
                <a:moveTo>
                  <a:pt x="1" y="0"/>
                </a:moveTo>
                <a:lnTo>
                  <a:pt x="1" y="106244"/>
                </a:lnTo>
                <a:lnTo>
                  <a:pt x="188919" y="106244"/>
                </a:lnTo>
                <a:lnTo>
                  <a:pt x="18891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3"/>
          <p:cNvSpPr/>
          <p:nvPr/>
        </p:nvSpPr>
        <p:spPr>
          <a:xfrm>
            <a:off x="158419" y="1441791"/>
            <a:ext cx="2626465" cy="2193558"/>
          </a:xfrm>
          <a:custGeom>
            <a:avLst/>
            <a:gdLst/>
            <a:ahLst/>
            <a:cxnLst/>
            <a:rect l="l" t="t" r="r" b="b"/>
            <a:pathLst>
              <a:path w="54263" h="45270" extrusionOk="0">
                <a:moveTo>
                  <a:pt x="29932" y="0"/>
                </a:moveTo>
                <a:lnTo>
                  <a:pt x="35086" y="14837"/>
                </a:lnTo>
                <a:lnTo>
                  <a:pt x="8721" y="5805"/>
                </a:lnTo>
                <a:lnTo>
                  <a:pt x="25294" y="21645"/>
                </a:lnTo>
                <a:cubicBezTo>
                  <a:pt x="25294" y="21645"/>
                  <a:pt x="7098" y="21183"/>
                  <a:pt x="1611" y="21183"/>
                </a:cubicBezTo>
                <a:cubicBezTo>
                  <a:pt x="582" y="21183"/>
                  <a:pt x="0" y="21199"/>
                  <a:pt x="69" y="21238"/>
                </a:cubicBezTo>
                <a:cubicBezTo>
                  <a:pt x="503" y="21482"/>
                  <a:pt x="25159" y="33308"/>
                  <a:pt x="25159" y="33308"/>
                </a:cubicBezTo>
                <a:lnTo>
                  <a:pt x="18378" y="40008"/>
                </a:lnTo>
                <a:lnTo>
                  <a:pt x="31533" y="40225"/>
                </a:lnTo>
                <a:lnTo>
                  <a:pt x="26135" y="45270"/>
                </a:lnTo>
                <a:lnTo>
                  <a:pt x="37554" y="43724"/>
                </a:lnTo>
                <a:lnTo>
                  <a:pt x="54262" y="15162"/>
                </a:lnTo>
                <a:lnTo>
                  <a:pt x="44172" y="5506"/>
                </a:lnTo>
                <a:lnTo>
                  <a:pt x="44389" y="14159"/>
                </a:lnTo>
                <a:lnTo>
                  <a:pt x="299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>
            <a:off x="6332206" y="1441791"/>
            <a:ext cx="2626465" cy="2193558"/>
          </a:xfrm>
          <a:custGeom>
            <a:avLst/>
            <a:gdLst/>
            <a:ahLst/>
            <a:cxnLst/>
            <a:rect l="l" t="t" r="r" b="b"/>
            <a:pathLst>
              <a:path w="54263" h="45270" extrusionOk="0">
                <a:moveTo>
                  <a:pt x="24330" y="0"/>
                </a:moveTo>
                <a:lnTo>
                  <a:pt x="9873" y="14159"/>
                </a:lnTo>
                <a:lnTo>
                  <a:pt x="10090" y="5506"/>
                </a:lnTo>
                <a:lnTo>
                  <a:pt x="0" y="15162"/>
                </a:lnTo>
                <a:lnTo>
                  <a:pt x="16736" y="43724"/>
                </a:lnTo>
                <a:lnTo>
                  <a:pt x="28128" y="45270"/>
                </a:lnTo>
                <a:lnTo>
                  <a:pt x="22730" y="40225"/>
                </a:lnTo>
                <a:lnTo>
                  <a:pt x="35885" y="40008"/>
                </a:lnTo>
                <a:lnTo>
                  <a:pt x="29104" y="33308"/>
                </a:lnTo>
                <a:cubicBezTo>
                  <a:pt x="29104" y="33308"/>
                  <a:pt x="53760" y="21482"/>
                  <a:pt x="54194" y="21238"/>
                </a:cubicBezTo>
                <a:cubicBezTo>
                  <a:pt x="54262" y="21199"/>
                  <a:pt x="53680" y="21183"/>
                  <a:pt x="52651" y="21183"/>
                </a:cubicBezTo>
                <a:cubicBezTo>
                  <a:pt x="47164" y="21183"/>
                  <a:pt x="28968" y="21645"/>
                  <a:pt x="28968" y="21645"/>
                </a:cubicBezTo>
                <a:lnTo>
                  <a:pt x="45541" y="5805"/>
                </a:lnTo>
                <a:lnTo>
                  <a:pt x="19177" y="14837"/>
                </a:lnTo>
                <a:lnTo>
                  <a:pt x="24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1758170" y="843759"/>
            <a:ext cx="5885599" cy="3404061"/>
          </a:xfrm>
          <a:custGeom>
            <a:avLst/>
            <a:gdLst/>
            <a:ahLst/>
            <a:cxnLst/>
            <a:rect l="l" t="t" r="r" b="b"/>
            <a:pathLst>
              <a:path w="121597" h="70252" extrusionOk="0">
                <a:moveTo>
                  <a:pt x="105946" y="1"/>
                </a:moveTo>
                <a:lnTo>
                  <a:pt x="6049" y="11528"/>
                </a:lnTo>
                <a:lnTo>
                  <a:pt x="1" y="70251"/>
                </a:lnTo>
                <a:lnTo>
                  <a:pt x="121597" y="68570"/>
                </a:lnTo>
                <a:lnTo>
                  <a:pt x="1059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>
            <a:off x="3916534" y="672907"/>
            <a:ext cx="1310256" cy="1242047"/>
          </a:xfrm>
          <a:custGeom>
            <a:avLst/>
            <a:gdLst/>
            <a:ahLst/>
            <a:cxnLst/>
            <a:rect l="l" t="t" r="r" b="b"/>
            <a:pathLst>
              <a:path w="27070" h="25633" extrusionOk="0">
                <a:moveTo>
                  <a:pt x="8599" y="1"/>
                </a:moveTo>
                <a:lnTo>
                  <a:pt x="0" y="8273"/>
                </a:lnTo>
                <a:lnTo>
                  <a:pt x="1329" y="20696"/>
                </a:lnTo>
                <a:lnTo>
                  <a:pt x="13372" y="25633"/>
                </a:lnTo>
                <a:lnTo>
                  <a:pt x="27070" y="20316"/>
                </a:lnTo>
                <a:lnTo>
                  <a:pt x="25741" y="5968"/>
                </a:lnTo>
                <a:lnTo>
                  <a:pt x="19584" y="842"/>
                </a:lnTo>
                <a:lnTo>
                  <a:pt x="859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>
            <a:off x="912675" y="1441791"/>
            <a:ext cx="48" cy="4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0045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3"/>
          <p:cNvSpPr/>
          <p:nvPr/>
        </p:nvSpPr>
        <p:spPr>
          <a:xfrm>
            <a:off x="910061" y="1439126"/>
            <a:ext cx="48" cy="4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45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489475" y="1914950"/>
            <a:ext cx="416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4197474" y="100593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2489475" y="2719275"/>
            <a:ext cx="4164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822939" cy="1385740"/>
          </a:xfrm>
          <a:custGeom>
            <a:avLst/>
            <a:gdLst/>
            <a:ahLst/>
            <a:cxnLst/>
            <a:rect l="l" t="t" r="r" b="b"/>
            <a:pathLst>
              <a:path w="31176" h="23699" extrusionOk="0">
                <a:moveTo>
                  <a:pt x="0" y="0"/>
                </a:moveTo>
                <a:lnTo>
                  <a:pt x="0" y="23699"/>
                </a:lnTo>
                <a:lnTo>
                  <a:pt x="16362" y="17785"/>
                </a:lnTo>
                <a:lnTo>
                  <a:pt x="22220" y="8397"/>
                </a:lnTo>
                <a:lnTo>
                  <a:pt x="31175" y="0"/>
                </a:lnTo>
                <a:close/>
              </a:path>
            </a:pathLst>
          </a:custGeom>
          <a:solidFill>
            <a:srgbClr val="FFE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>
            <a:off x="7766073" y="4168674"/>
            <a:ext cx="1377952" cy="974832"/>
          </a:xfrm>
          <a:custGeom>
            <a:avLst/>
            <a:gdLst/>
            <a:ahLst/>
            <a:cxnLst/>
            <a:rect l="l" t="t" r="r" b="b"/>
            <a:pathLst>
              <a:path w="36616" h="25904" extrusionOk="0">
                <a:moveTo>
                  <a:pt x="29892" y="1"/>
                </a:moveTo>
                <a:lnTo>
                  <a:pt x="27702" y="8217"/>
                </a:lnTo>
                <a:lnTo>
                  <a:pt x="17589" y="3028"/>
                </a:lnTo>
                <a:lnTo>
                  <a:pt x="19919" y="17548"/>
                </a:lnTo>
                <a:lnTo>
                  <a:pt x="0" y="6627"/>
                </a:lnTo>
                <a:lnTo>
                  <a:pt x="6431" y="22458"/>
                </a:lnTo>
                <a:lnTo>
                  <a:pt x="1018" y="22458"/>
                </a:lnTo>
                <a:lnTo>
                  <a:pt x="4227" y="25904"/>
                </a:lnTo>
                <a:lnTo>
                  <a:pt x="36615" y="25904"/>
                </a:lnTo>
                <a:lnTo>
                  <a:pt x="36615" y="6627"/>
                </a:lnTo>
                <a:lnTo>
                  <a:pt x="34955" y="2860"/>
                </a:lnTo>
                <a:lnTo>
                  <a:pt x="34119" y="8217"/>
                </a:lnTo>
                <a:lnTo>
                  <a:pt x="29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background">
  <p:cSld name="TITLE_AND_BODY_1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338775" cy="1017754"/>
          </a:xfrm>
          <a:custGeom>
            <a:avLst/>
            <a:gdLst/>
            <a:ahLst/>
            <a:cxnLst/>
            <a:rect l="l" t="t" r="r" b="b"/>
            <a:pathLst>
              <a:path w="31176" h="23699" extrusionOk="0">
                <a:moveTo>
                  <a:pt x="0" y="0"/>
                </a:moveTo>
                <a:lnTo>
                  <a:pt x="0" y="23699"/>
                </a:lnTo>
                <a:lnTo>
                  <a:pt x="16362" y="17785"/>
                </a:lnTo>
                <a:lnTo>
                  <a:pt x="22220" y="8397"/>
                </a:lnTo>
                <a:lnTo>
                  <a:pt x="311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7413702" y="3919399"/>
            <a:ext cx="1730289" cy="1224094"/>
          </a:xfrm>
          <a:custGeom>
            <a:avLst/>
            <a:gdLst/>
            <a:ahLst/>
            <a:cxnLst/>
            <a:rect l="l" t="t" r="r" b="b"/>
            <a:pathLst>
              <a:path w="36616" h="25904" extrusionOk="0">
                <a:moveTo>
                  <a:pt x="29892" y="1"/>
                </a:moveTo>
                <a:lnTo>
                  <a:pt x="27702" y="8217"/>
                </a:lnTo>
                <a:lnTo>
                  <a:pt x="17589" y="3028"/>
                </a:lnTo>
                <a:lnTo>
                  <a:pt x="19919" y="17548"/>
                </a:lnTo>
                <a:lnTo>
                  <a:pt x="0" y="6627"/>
                </a:lnTo>
                <a:lnTo>
                  <a:pt x="6431" y="22458"/>
                </a:lnTo>
                <a:lnTo>
                  <a:pt x="1018" y="22458"/>
                </a:lnTo>
                <a:lnTo>
                  <a:pt x="4227" y="25904"/>
                </a:lnTo>
                <a:lnTo>
                  <a:pt x="36615" y="25904"/>
                </a:lnTo>
                <a:lnTo>
                  <a:pt x="36615" y="6627"/>
                </a:lnTo>
                <a:lnTo>
                  <a:pt x="34955" y="2860"/>
                </a:lnTo>
                <a:lnTo>
                  <a:pt x="34119" y="8217"/>
                </a:lnTo>
                <a:lnTo>
                  <a:pt x="2989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1177091" y="1540565"/>
            <a:ext cx="3084824" cy="3063547"/>
          </a:xfrm>
          <a:custGeom>
            <a:avLst/>
            <a:gdLst/>
            <a:ahLst/>
            <a:cxnLst/>
            <a:rect l="l" t="t" r="r" b="b"/>
            <a:pathLst>
              <a:path w="58317" h="76165" extrusionOk="0">
                <a:moveTo>
                  <a:pt x="0" y="0"/>
                </a:moveTo>
                <a:lnTo>
                  <a:pt x="2875" y="76164"/>
                </a:lnTo>
                <a:lnTo>
                  <a:pt x="58316" y="71960"/>
                </a:lnTo>
                <a:lnTo>
                  <a:pt x="58316" y="2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6"/>
          <p:cNvSpPr/>
          <p:nvPr/>
        </p:nvSpPr>
        <p:spPr>
          <a:xfrm>
            <a:off x="5254748" y="1614735"/>
            <a:ext cx="3080539" cy="2923894"/>
          </a:xfrm>
          <a:custGeom>
            <a:avLst/>
            <a:gdLst/>
            <a:ahLst/>
            <a:cxnLst/>
            <a:rect l="l" t="t" r="r" b="b"/>
            <a:pathLst>
              <a:path w="58236" h="72693" extrusionOk="0">
                <a:moveTo>
                  <a:pt x="0" y="1"/>
                </a:moveTo>
                <a:lnTo>
                  <a:pt x="2821" y="71553"/>
                </a:lnTo>
                <a:lnTo>
                  <a:pt x="58235" y="72693"/>
                </a:lnTo>
                <a:lnTo>
                  <a:pt x="541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6"/>
          <p:cNvSpPr/>
          <p:nvPr/>
        </p:nvSpPr>
        <p:spPr>
          <a:xfrm>
            <a:off x="969045" y="1382369"/>
            <a:ext cx="3084824" cy="3063547"/>
          </a:xfrm>
          <a:custGeom>
            <a:avLst/>
            <a:gdLst/>
            <a:ahLst/>
            <a:cxnLst/>
            <a:rect l="l" t="t" r="r" b="b"/>
            <a:pathLst>
              <a:path w="58317" h="76165" extrusionOk="0">
                <a:moveTo>
                  <a:pt x="0" y="0"/>
                </a:moveTo>
                <a:lnTo>
                  <a:pt x="2875" y="76164"/>
                </a:lnTo>
                <a:lnTo>
                  <a:pt x="58316" y="71960"/>
                </a:lnTo>
                <a:lnTo>
                  <a:pt x="58316" y="2848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/>
          <p:nvPr/>
        </p:nvSpPr>
        <p:spPr>
          <a:xfrm>
            <a:off x="5048130" y="1456540"/>
            <a:ext cx="3079111" cy="2923894"/>
          </a:xfrm>
          <a:custGeom>
            <a:avLst/>
            <a:gdLst/>
            <a:ahLst/>
            <a:cxnLst/>
            <a:rect l="l" t="t" r="r" b="b"/>
            <a:pathLst>
              <a:path w="58209" h="72693" extrusionOk="0">
                <a:moveTo>
                  <a:pt x="0" y="1"/>
                </a:moveTo>
                <a:lnTo>
                  <a:pt x="2794" y="71553"/>
                </a:lnTo>
                <a:lnTo>
                  <a:pt x="58208" y="72693"/>
                </a:lnTo>
                <a:lnTo>
                  <a:pt x="541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1290925" y="1913188"/>
            <a:ext cx="25968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subTitle" idx="2"/>
          </p:nvPr>
        </p:nvSpPr>
        <p:spPr>
          <a:xfrm>
            <a:off x="1290925" y="2256388"/>
            <a:ext cx="25968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subTitle" idx="3"/>
          </p:nvPr>
        </p:nvSpPr>
        <p:spPr>
          <a:xfrm>
            <a:off x="5256263" y="1913188"/>
            <a:ext cx="25968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5" name="Google Shape;45;p6"/>
          <p:cNvSpPr txBox="1">
            <a:spLocks noGrp="1"/>
          </p:cNvSpPr>
          <p:nvPr>
            <p:ph type="subTitle" idx="4"/>
          </p:nvPr>
        </p:nvSpPr>
        <p:spPr>
          <a:xfrm>
            <a:off x="5256263" y="2256388"/>
            <a:ext cx="25968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ackground color">
  <p:cSld name="TITLE_ONLY_2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4468398" y="12"/>
            <a:ext cx="4675780" cy="5148101"/>
          </a:xfrm>
          <a:custGeom>
            <a:avLst/>
            <a:gdLst/>
            <a:ahLst/>
            <a:cxnLst/>
            <a:rect l="l" t="t" r="r" b="b"/>
            <a:pathLst>
              <a:path w="96617" h="106245" extrusionOk="0">
                <a:moveTo>
                  <a:pt x="11420" y="0"/>
                </a:moveTo>
                <a:lnTo>
                  <a:pt x="1" y="56987"/>
                </a:lnTo>
                <a:lnTo>
                  <a:pt x="13590" y="92330"/>
                </a:lnTo>
                <a:lnTo>
                  <a:pt x="11691" y="106244"/>
                </a:lnTo>
                <a:lnTo>
                  <a:pt x="96616" y="106244"/>
                </a:lnTo>
                <a:lnTo>
                  <a:pt x="966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13100" y="15874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713200" y="2343150"/>
            <a:ext cx="28080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808200" y="445025"/>
            <a:ext cx="46227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4"/>
          <p:cNvSpPr/>
          <p:nvPr/>
        </p:nvSpPr>
        <p:spPr>
          <a:xfrm>
            <a:off x="2082526" y="1236750"/>
            <a:ext cx="7061472" cy="3906763"/>
          </a:xfrm>
          <a:custGeom>
            <a:avLst/>
            <a:gdLst/>
            <a:ahLst/>
            <a:cxnLst/>
            <a:rect l="l" t="t" r="r" b="b"/>
            <a:pathLst>
              <a:path w="54387" h="27480" extrusionOk="0">
                <a:moveTo>
                  <a:pt x="54386" y="1"/>
                </a:moveTo>
                <a:lnTo>
                  <a:pt x="12345" y="1661"/>
                </a:lnTo>
                <a:lnTo>
                  <a:pt x="1" y="27480"/>
                </a:lnTo>
                <a:lnTo>
                  <a:pt x="54386" y="27480"/>
                </a:lnTo>
                <a:lnTo>
                  <a:pt x="5438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3808200" y="1807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3808200" y="2150975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6037100" y="1807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76" name="Google Shape;76;p14"/>
          <p:cNvSpPr txBox="1">
            <a:spLocks noGrp="1"/>
          </p:cNvSpPr>
          <p:nvPr>
            <p:ph type="subTitle" idx="4"/>
          </p:nvPr>
        </p:nvSpPr>
        <p:spPr>
          <a:xfrm>
            <a:off x="6037100" y="2150975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77" name="Google Shape;77;p14"/>
          <p:cNvSpPr txBox="1">
            <a:spLocks noGrp="1"/>
          </p:cNvSpPr>
          <p:nvPr>
            <p:ph type="subTitle" idx="5"/>
          </p:nvPr>
        </p:nvSpPr>
        <p:spPr>
          <a:xfrm>
            <a:off x="3808200" y="3455100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78" name="Google Shape;78;p14"/>
          <p:cNvSpPr txBox="1">
            <a:spLocks noGrp="1"/>
          </p:cNvSpPr>
          <p:nvPr>
            <p:ph type="subTitle" idx="6"/>
          </p:nvPr>
        </p:nvSpPr>
        <p:spPr>
          <a:xfrm>
            <a:off x="3808200" y="3798300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79" name="Google Shape;79;p14"/>
          <p:cNvSpPr txBox="1">
            <a:spLocks noGrp="1"/>
          </p:cNvSpPr>
          <p:nvPr>
            <p:ph type="subTitle" idx="7"/>
          </p:nvPr>
        </p:nvSpPr>
        <p:spPr>
          <a:xfrm>
            <a:off x="6037100" y="3455100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80" name="Google Shape;80;p14"/>
          <p:cNvSpPr txBox="1">
            <a:spLocks noGrp="1"/>
          </p:cNvSpPr>
          <p:nvPr>
            <p:ph type="subTitle" idx="8"/>
          </p:nvPr>
        </p:nvSpPr>
        <p:spPr>
          <a:xfrm>
            <a:off x="6037100" y="3798300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background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808200" y="445025"/>
            <a:ext cx="46227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>
            <a:off x="2082526" y="1236750"/>
            <a:ext cx="7061472" cy="3906763"/>
          </a:xfrm>
          <a:custGeom>
            <a:avLst/>
            <a:gdLst/>
            <a:ahLst/>
            <a:cxnLst/>
            <a:rect l="l" t="t" r="r" b="b"/>
            <a:pathLst>
              <a:path w="54387" h="27480" extrusionOk="0">
                <a:moveTo>
                  <a:pt x="54386" y="1"/>
                </a:moveTo>
                <a:lnTo>
                  <a:pt x="12345" y="1661"/>
                </a:lnTo>
                <a:lnTo>
                  <a:pt x="1" y="27480"/>
                </a:lnTo>
                <a:lnTo>
                  <a:pt x="54386" y="27480"/>
                </a:lnTo>
                <a:lnTo>
                  <a:pt x="543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3808200" y="1807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5" name="Google Shape;85;p15"/>
          <p:cNvSpPr txBox="1">
            <a:spLocks noGrp="1"/>
          </p:cNvSpPr>
          <p:nvPr>
            <p:ph type="subTitle" idx="2"/>
          </p:nvPr>
        </p:nvSpPr>
        <p:spPr>
          <a:xfrm>
            <a:off x="3808200" y="2150975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6" name="Google Shape;86;p15"/>
          <p:cNvSpPr txBox="1">
            <a:spLocks noGrp="1"/>
          </p:cNvSpPr>
          <p:nvPr>
            <p:ph type="subTitle" idx="3"/>
          </p:nvPr>
        </p:nvSpPr>
        <p:spPr>
          <a:xfrm>
            <a:off x="6037100" y="1807775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7" name="Google Shape;87;p15"/>
          <p:cNvSpPr txBox="1">
            <a:spLocks noGrp="1"/>
          </p:cNvSpPr>
          <p:nvPr>
            <p:ph type="subTitle" idx="4"/>
          </p:nvPr>
        </p:nvSpPr>
        <p:spPr>
          <a:xfrm>
            <a:off x="6037100" y="2150975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" name="Google Shape;88;p15"/>
          <p:cNvSpPr txBox="1">
            <a:spLocks noGrp="1"/>
          </p:cNvSpPr>
          <p:nvPr>
            <p:ph type="subTitle" idx="5"/>
          </p:nvPr>
        </p:nvSpPr>
        <p:spPr>
          <a:xfrm>
            <a:off x="3808200" y="3455100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9" name="Google Shape;89;p15"/>
          <p:cNvSpPr txBox="1">
            <a:spLocks noGrp="1"/>
          </p:cNvSpPr>
          <p:nvPr>
            <p:ph type="subTitle" idx="6"/>
          </p:nvPr>
        </p:nvSpPr>
        <p:spPr>
          <a:xfrm>
            <a:off x="3808200" y="3798300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" name="Google Shape;90;p15"/>
          <p:cNvSpPr txBox="1">
            <a:spLocks noGrp="1"/>
          </p:cNvSpPr>
          <p:nvPr>
            <p:ph type="subTitle" idx="7"/>
          </p:nvPr>
        </p:nvSpPr>
        <p:spPr>
          <a:xfrm>
            <a:off x="6037100" y="3455100"/>
            <a:ext cx="1707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1" name="Google Shape;91;p15"/>
          <p:cNvSpPr txBox="1">
            <a:spLocks noGrp="1"/>
          </p:cNvSpPr>
          <p:nvPr>
            <p:ph type="subTitle" idx="8"/>
          </p:nvPr>
        </p:nvSpPr>
        <p:spPr>
          <a:xfrm>
            <a:off x="6037100" y="3798300"/>
            <a:ext cx="17076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lackey" panose="02000000000000000000"/>
              <a:buNone/>
              <a:defRPr sz="2800">
                <a:solidFill>
                  <a:schemeClr val="accent6"/>
                </a:solidFill>
                <a:latin typeface="Slackey" panose="02000000000000000000"/>
                <a:ea typeface="Slackey" panose="02000000000000000000"/>
                <a:cs typeface="Slackey" panose="02000000000000000000"/>
                <a:sym typeface="Slackey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7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2242596" y="1157941"/>
            <a:ext cx="470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INSTRUMENTE MUZICALE</a:t>
            </a:r>
            <a:endParaRPr dirty="0"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3234500" y="3366225"/>
            <a:ext cx="2675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Chirita</a:t>
            </a:r>
            <a:r>
              <a:rPr lang="en-GB" dirty="0"/>
              <a:t> </a:t>
            </a:r>
            <a:r>
              <a:rPr lang="en-GB" dirty="0" err="1"/>
              <a:t>Andreea</a:t>
            </a:r>
            <a:r>
              <a:rPr lang="en-GB" dirty="0"/>
              <a:t> Cristina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Ciocan Ana Maria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Vasile</a:t>
            </a:r>
            <a:r>
              <a:rPr lang="en-GB" dirty="0"/>
              <a:t> Alina Mihaela</a:t>
            </a:r>
            <a:endParaRPr lang="en-GB" dirty="0"/>
          </a:p>
        </p:txBody>
      </p:sp>
      <p:grpSp>
        <p:nvGrpSpPr>
          <p:cNvPr id="204" name="Google Shape;204;p28"/>
          <p:cNvGrpSpPr/>
          <p:nvPr/>
        </p:nvGrpSpPr>
        <p:grpSpPr>
          <a:xfrm>
            <a:off x="816469" y="716274"/>
            <a:ext cx="2171530" cy="2381563"/>
            <a:chOff x="816469" y="716274"/>
            <a:chExt cx="2171530" cy="2381563"/>
          </a:xfrm>
        </p:grpSpPr>
        <p:sp>
          <p:nvSpPr>
            <p:cNvPr id="205" name="Google Shape;205;p28"/>
            <p:cNvSpPr/>
            <p:nvPr/>
          </p:nvSpPr>
          <p:spPr>
            <a:xfrm>
              <a:off x="816469" y="716274"/>
              <a:ext cx="1998200" cy="2381563"/>
            </a:xfrm>
            <a:custGeom>
              <a:avLst/>
              <a:gdLst/>
              <a:ahLst/>
              <a:cxnLst/>
              <a:rect l="l" t="t" r="r" b="b"/>
              <a:pathLst>
                <a:path w="41283" h="49150" extrusionOk="0">
                  <a:moveTo>
                    <a:pt x="32766" y="1"/>
                  </a:moveTo>
                  <a:lnTo>
                    <a:pt x="27748" y="3662"/>
                  </a:lnTo>
                  <a:lnTo>
                    <a:pt x="24303" y="12505"/>
                  </a:lnTo>
                  <a:lnTo>
                    <a:pt x="19041" y="29620"/>
                  </a:lnTo>
                  <a:lnTo>
                    <a:pt x="16302" y="35506"/>
                  </a:lnTo>
                  <a:lnTo>
                    <a:pt x="13996" y="37486"/>
                  </a:lnTo>
                  <a:lnTo>
                    <a:pt x="11636" y="35913"/>
                  </a:lnTo>
                  <a:lnTo>
                    <a:pt x="12043" y="32251"/>
                  </a:lnTo>
                  <a:lnTo>
                    <a:pt x="15298" y="28860"/>
                  </a:lnTo>
                  <a:lnTo>
                    <a:pt x="16058" y="25389"/>
                  </a:lnTo>
                  <a:lnTo>
                    <a:pt x="13047" y="22568"/>
                  </a:lnTo>
                  <a:lnTo>
                    <a:pt x="3337" y="21456"/>
                  </a:lnTo>
                  <a:lnTo>
                    <a:pt x="0" y="23734"/>
                  </a:lnTo>
                  <a:lnTo>
                    <a:pt x="2224" y="29484"/>
                  </a:lnTo>
                  <a:lnTo>
                    <a:pt x="4096" y="39710"/>
                  </a:lnTo>
                  <a:lnTo>
                    <a:pt x="9548" y="47250"/>
                  </a:lnTo>
                  <a:lnTo>
                    <a:pt x="17414" y="49149"/>
                  </a:lnTo>
                  <a:lnTo>
                    <a:pt x="22757" y="46545"/>
                  </a:lnTo>
                  <a:lnTo>
                    <a:pt x="27504" y="13780"/>
                  </a:lnTo>
                  <a:lnTo>
                    <a:pt x="30271" y="5887"/>
                  </a:lnTo>
                  <a:lnTo>
                    <a:pt x="33010" y="3581"/>
                  </a:lnTo>
                  <a:lnTo>
                    <a:pt x="36021" y="4232"/>
                  </a:lnTo>
                  <a:lnTo>
                    <a:pt x="37540" y="7378"/>
                  </a:lnTo>
                  <a:lnTo>
                    <a:pt x="36563" y="13319"/>
                  </a:lnTo>
                  <a:lnTo>
                    <a:pt x="39249" y="16167"/>
                  </a:lnTo>
                  <a:lnTo>
                    <a:pt x="41283" y="14376"/>
                  </a:lnTo>
                  <a:lnTo>
                    <a:pt x="38842" y="12234"/>
                  </a:lnTo>
                  <a:lnTo>
                    <a:pt x="39927" y="5805"/>
                  </a:lnTo>
                  <a:lnTo>
                    <a:pt x="38082" y="1791"/>
                  </a:lnTo>
                  <a:lnTo>
                    <a:pt x="3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918840" y="1813731"/>
              <a:ext cx="603966" cy="264225"/>
            </a:xfrm>
            <a:custGeom>
              <a:avLst/>
              <a:gdLst/>
              <a:ahLst/>
              <a:cxnLst/>
              <a:rect l="l" t="t" r="r" b="b"/>
              <a:pathLst>
                <a:path w="12478" h="5453" extrusionOk="0">
                  <a:moveTo>
                    <a:pt x="2252" y="0"/>
                  </a:moveTo>
                  <a:lnTo>
                    <a:pt x="1" y="1383"/>
                  </a:lnTo>
                  <a:lnTo>
                    <a:pt x="2551" y="4340"/>
                  </a:lnTo>
                  <a:lnTo>
                    <a:pt x="8898" y="5452"/>
                  </a:lnTo>
                  <a:lnTo>
                    <a:pt x="12478" y="3499"/>
                  </a:lnTo>
                  <a:lnTo>
                    <a:pt x="11800" y="1790"/>
                  </a:lnTo>
                  <a:lnTo>
                    <a:pt x="10010" y="65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681615" y="2037157"/>
              <a:ext cx="124782" cy="85475"/>
            </a:xfrm>
            <a:custGeom>
              <a:avLst/>
              <a:gdLst/>
              <a:ahLst/>
              <a:cxnLst/>
              <a:rect l="l" t="t" r="r" b="b"/>
              <a:pathLst>
                <a:path w="2578" h="1764" extrusionOk="0">
                  <a:moveTo>
                    <a:pt x="489" y="0"/>
                  </a:moveTo>
                  <a:lnTo>
                    <a:pt x="1" y="1682"/>
                  </a:lnTo>
                  <a:lnTo>
                    <a:pt x="326" y="1763"/>
                  </a:lnTo>
                  <a:lnTo>
                    <a:pt x="598" y="1085"/>
                  </a:lnTo>
                  <a:lnTo>
                    <a:pt x="2496" y="1600"/>
                  </a:lnTo>
                  <a:lnTo>
                    <a:pt x="2578" y="1221"/>
                  </a:lnTo>
                  <a:lnTo>
                    <a:pt x="652" y="678"/>
                  </a:lnTo>
                  <a:lnTo>
                    <a:pt x="815" y="5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747298" y="1772981"/>
              <a:ext cx="124733" cy="82858"/>
            </a:xfrm>
            <a:custGeom>
              <a:avLst/>
              <a:gdLst/>
              <a:ahLst/>
              <a:cxnLst/>
              <a:rect l="l" t="t" r="r" b="b"/>
              <a:pathLst>
                <a:path w="2577" h="1710" extrusionOk="0">
                  <a:moveTo>
                    <a:pt x="515" y="0"/>
                  </a:moveTo>
                  <a:lnTo>
                    <a:pt x="0" y="1655"/>
                  </a:lnTo>
                  <a:lnTo>
                    <a:pt x="326" y="1709"/>
                  </a:lnTo>
                  <a:lnTo>
                    <a:pt x="597" y="1031"/>
                  </a:lnTo>
                  <a:lnTo>
                    <a:pt x="2495" y="1546"/>
                  </a:lnTo>
                  <a:lnTo>
                    <a:pt x="2577" y="1167"/>
                  </a:lnTo>
                  <a:lnTo>
                    <a:pt x="651" y="624"/>
                  </a:lnTo>
                  <a:lnTo>
                    <a:pt x="814" y="55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713126" y="1900466"/>
              <a:ext cx="116892" cy="92016"/>
            </a:xfrm>
            <a:custGeom>
              <a:avLst/>
              <a:gdLst/>
              <a:ahLst/>
              <a:cxnLst/>
              <a:rect l="l" t="t" r="r" b="b"/>
              <a:pathLst>
                <a:path w="2415" h="1899" extrusionOk="0">
                  <a:moveTo>
                    <a:pt x="408" y="0"/>
                  </a:moveTo>
                  <a:lnTo>
                    <a:pt x="1" y="1845"/>
                  </a:lnTo>
                  <a:lnTo>
                    <a:pt x="435" y="1899"/>
                  </a:lnTo>
                  <a:lnTo>
                    <a:pt x="625" y="1194"/>
                  </a:lnTo>
                  <a:lnTo>
                    <a:pt x="2279" y="1790"/>
                  </a:lnTo>
                  <a:lnTo>
                    <a:pt x="2415" y="1302"/>
                  </a:lnTo>
                  <a:lnTo>
                    <a:pt x="760" y="760"/>
                  </a:lnTo>
                  <a:lnTo>
                    <a:pt x="787" y="10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816852" y="1479876"/>
              <a:ext cx="116892" cy="93373"/>
            </a:xfrm>
            <a:custGeom>
              <a:avLst/>
              <a:gdLst/>
              <a:ahLst/>
              <a:cxnLst/>
              <a:rect l="l" t="t" r="r" b="b"/>
              <a:pathLst>
                <a:path w="2415" h="1927" extrusionOk="0">
                  <a:moveTo>
                    <a:pt x="408" y="1"/>
                  </a:moveTo>
                  <a:lnTo>
                    <a:pt x="1" y="1845"/>
                  </a:lnTo>
                  <a:lnTo>
                    <a:pt x="435" y="1926"/>
                  </a:lnTo>
                  <a:lnTo>
                    <a:pt x="597" y="1194"/>
                  </a:lnTo>
                  <a:lnTo>
                    <a:pt x="2306" y="1791"/>
                  </a:lnTo>
                  <a:lnTo>
                    <a:pt x="2415" y="1303"/>
                  </a:lnTo>
                  <a:lnTo>
                    <a:pt x="733" y="760"/>
                  </a:lnTo>
                  <a:lnTo>
                    <a:pt x="787" y="109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784035" y="1624466"/>
              <a:ext cx="112971" cy="103888"/>
            </a:xfrm>
            <a:custGeom>
              <a:avLst/>
              <a:gdLst/>
              <a:ahLst/>
              <a:cxnLst/>
              <a:rect l="l" t="t" r="r" b="b"/>
              <a:pathLst>
                <a:path w="2334" h="2144" extrusionOk="0">
                  <a:moveTo>
                    <a:pt x="733" y="0"/>
                  </a:moveTo>
                  <a:lnTo>
                    <a:pt x="299" y="217"/>
                  </a:lnTo>
                  <a:lnTo>
                    <a:pt x="1" y="2035"/>
                  </a:lnTo>
                  <a:lnTo>
                    <a:pt x="380" y="2143"/>
                  </a:lnTo>
                  <a:lnTo>
                    <a:pt x="570" y="1329"/>
                  </a:lnTo>
                  <a:lnTo>
                    <a:pt x="2225" y="1845"/>
                  </a:lnTo>
                  <a:lnTo>
                    <a:pt x="2333" y="1357"/>
                  </a:lnTo>
                  <a:lnTo>
                    <a:pt x="733" y="89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710943" y="1412863"/>
              <a:ext cx="277056" cy="274740"/>
            </a:xfrm>
            <a:custGeom>
              <a:avLst/>
              <a:gdLst/>
              <a:ahLst/>
              <a:cxnLst/>
              <a:rect l="l" t="t" r="r" b="b"/>
              <a:pathLst>
                <a:path w="5724" h="5670" extrusionOk="0">
                  <a:moveTo>
                    <a:pt x="2143" y="0"/>
                  </a:moveTo>
                  <a:lnTo>
                    <a:pt x="109" y="1791"/>
                  </a:lnTo>
                  <a:lnTo>
                    <a:pt x="922" y="3771"/>
                  </a:lnTo>
                  <a:lnTo>
                    <a:pt x="0" y="4883"/>
                  </a:lnTo>
                  <a:lnTo>
                    <a:pt x="651" y="5669"/>
                  </a:lnTo>
                  <a:lnTo>
                    <a:pt x="5723" y="814"/>
                  </a:lnTo>
                  <a:lnTo>
                    <a:pt x="5289" y="190"/>
                  </a:lnTo>
                  <a:lnTo>
                    <a:pt x="3770" y="868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3" name="Google Shape;213;p28"/>
          <p:cNvGrpSpPr/>
          <p:nvPr/>
        </p:nvGrpSpPr>
        <p:grpSpPr>
          <a:xfrm>
            <a:off x="1351797" y="3624806"/>
            <a:ext cx="1882712" cy="958149"/>
            <a:chOff x="1294347" y="3189756"/>
            <a:chExt cx="1882712" cy="958149"/>
          </a:xfrm>
        </p:grpSpPr>
        <p:sp>
          <p:nvSpPr>
            <p:cNvPr id="214" name="Google Shape;214;p28"/>
            <p:cNvSpPr/>
            <p:nvPr/>
          </p:nvSpPr>
          <p:spPr>
            <a:xfrm>
              <a:off x="1294347" y="3285697"/>
              <a:ext cx="1693652" cy="862208"/>
            </a:xfrm>
            <a:custGeom>
              <a:avLst/>
              <a:gdLst/>
              <a:ahLst/>
              <a:cxnLst/>
              <a:rect l="l" t="t" r="r" b="b"/>
              <a:pathLst>
                <a:path w="34991" h="17794" extrusionOk="0">
                  <a:moveTo>
                    <a:pt x="28535" y="3717"/>
                  </a:moveTo>
                  <a:lnTo>
                    <a:pt x="31519" y="6104"/>
                  </a:lnTo>
                  <a:lnTo>
                    <a:pt x="32088" y="8545"/>
                  </a:lnTo>
                  <a:lnTo>
                    <a:pt x="30027" y="10226"/>
                  </a:lnTo>
                  <a:lnTo>
                    <a:pt x="13508" y="15651"/>
                  </a:lnTo>
                  <a:lnTo>
                    <a:pt x="11284" y="14648"/>
                  </a:lnTo>
                  <a:lnTo>
                    <a:pt x="11067" y="12207"/>
                  </a:lnTo>
                  <a:lnTo>
                    <a:pt x="12315" y="9494"/>
                  </a:lnTo>
                  <a:lnTo>
                    <a:pt x="28535" y="3717"/>
                  </a:lnTo>
                  <a:close/>
                  <a:moveTo>
                    <a:pt x="34909" y="1"/>
                  </a:moveTo>
                  <a:lnTo>
                    <a:pt x="30651" y="1411"/>
                  </a:lnTo>
                  <a:lnTo>
                    <a:pt x="22649" y="4259"/>
                  </a:lnTo>
                  <a:lnTo>
                    <a:pt x="8952" y="8843"/>
                  </a:lnTo>
                  <a:lnTo>
                    <a:pt x="4558" y="9792"/>
                  </a:lnTo>
                  <a:lnTo>
                    <a:pt x="2279" y="8436"/>
                  </a:lnTo>
                  <a:lnTo>
                    <a:pt x="679" y="7026"/>
                  </a:lnTo>
                  <a:lnTo>
                    <a:pt x="1" y="8518"/>
                  </a:lnTo>
                  <a:lnTo>
                    <a:pt x="191" y="12315"/>
                  </a:lnTo>
                  <a:lnTo>
                    <a:pt x="1710" y="16194"/>
                  </a:lnTo>
                  <a:lnTo>
                    <a:pt x="3662" y="17794"/>
                  </a:lnTo>
                  <a:lnTo>
                    <a:pt x="4802" y="16872"/>
                  </a:lnTo>
                  <a:lnTo>
                    <a:pt x="6483" y="11393"/>
                  </a:lnTo>
                  <a:lnTo>
                    <a:pt x="10498" y="10335"/>
                  </a:lnTo>
                  <a:lnTo>
                    <a:pt x="9630" y="14105"/>
                  </a:lnTo>
                  <a:lnTo>
                    <a:pt x="11257" y="16329"/>
                  </a:lnTo>
                  <a:lnTo>
                    <a:pt x="13970" y="16465"/>
                  </a:lnTo>
                  <a:lnTo>
                    <a:pt x="29674" y="11556"/>
                  </a:lnTo>
                  <a:lnTo>
                    <a:pt x="33038" y="9603"/>
                  </a:lnTo>
                  <a:lnTo>
                    <a:pt x="33417" y="7080"/>
                  </a:lnTo>
                  <a:lnTo>
                    <a:pt x="31953" y="4368"/>
                  </a:lnTo>
                  <a:lnTo>
                    <a:pt x="29701" y="3229"/>
                  </a:lnTo>
                  <a:lnTo>
                    <a:pt x="34991" y="1384"/>
                  </a:lnTo>
                  <a:lnTo>
                    <a:pt x="34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329826" y="3689182"/>
              <a:ext cx="172022" cy="423254"/>
            </a:xfrm>
            <a:custGeom>
              <a:avLst/>
              <a:gdLst/>
              <a:ahLst/>
              <a:cxnLst/>
              <a:rect l="l" t="t" r="r" b="b"/>
              <a:pathLst>
                <a:path w="3554" h="8735" extrusionOk="0">
                  <a:moveTo>
                    <a:pt x="271" y="1"/>
                  </a:moveTo>
                  <a:lnTo>
                    <a:pt x="0" y="2442"/>
                  </a:lnTo>
                  <a:lnTo>
                    <a:pt x="380" y="4476"/>
                  </a:lnTo>
                  <a:lnTo>
                    <a:pt x="1275" y="7134"/>
                  </a:lnTo>
                  <a:lnTo>
                    <a:pt x="2929" y="8735"/>
                  </a:lnTo>
                  <a:lnTo>
                    <a:pt x="3553" y="7785"/>
                  </a:lnTo>
                  <a:lnTo>
                    <a:pt x="2360" y="3473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2327595" y="3306727"/>
              <a:ext cx="94578" cy="143330"/>
            </a:xfrm>
            <a:custGeom>
              <a:avLst/>
              <a:gdLst/>
              <a:ahLst/>
              <a:cxnLst/>
              <a:rect l="l" t="t" r="r" b="b"/>
              <a:pathLst>
                <a:path w="1954" h="2958" extrusionOk="0">
                  <a:moveTo>
                    <a:pt x="1845" y="1"/>
                  </a:moveTo>
                  <a:lnTo>
                    <a:pt x="0" y="787"/>
                  </a:lnTo>
                  <a:lnTo>
                    <a:pt x="55" y="1248"/>
                  </a:lnTo>
                  <a:lnTo>
                    <a:pt x="760" y="1031"/>
                  </a:lnTo>
                  <a:lnTo>
                    <a:pt x="1356" y="2957"/>
                  </a:lnTo>
                  <a:lnTo>
                    <a:pt x="1845" y="2822"/>
                  </a:lnTo>
                  <a:lnTo>
                    <a:pt x="1221" y="814"/>
                  </a:lnTo>
                  <a:lnTo>
                    <a:pt x="1953" y="435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202862" y="3360609"/>
              <a:ext cx="94578" cy="131507"/>
            </a:xfrm>
            <a:custGeom>
              <a:avLst/>
              <a:gdLst/>
              <a:ahLst/>
              <a:cxnLst/>
              <a:rect l="l" t="t" r="r" b="b"/>
              <a:pathLst>
                <a:path w="1954" h="2714" extrusionOk="0">
                  <a:moveTo>
                    <a:pt x="1791" y="1"/>
                  </a:moveTo>
                  <a:lnTo>
                    <a:pt x="0" y="543"/>
                  </a:lnTo>
                  <a:lnTo>
                    <a:pt x="28" y="1140"/>
                  </a:lnTo>
                  <a:lnTo>
                    <a:pt x="760" y="950"/>
                  </a:lnTo>
                  <a:lnTo>
                    <a:pt x="1384" y="2713"/>
                  </a:lnTo>
                  <a:lnTo>
                    <a:pt x="1818" y="2550"/>
                  </a:lnTo>
                  <a:lnTo>
                    <a:pt x="1275" y="760"/>
                  </a:lnTo>
                  <a:lnTo>
                    <a:pt x="1953" y="408"/>
                  </a:lnTo>
                  <a:lnTo>
                    <a:pt x="17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2072901" y="3402668"/>
              <a:ext cx="99806" cy="131507"/>
            </a:xfrm>
            <a:custGeom>
              <a:avLst/>
              <a:gdLst/>
              <a:ahLst/>
              <a:cxnLst/>
              <a:rect l="l" t="t" r="r" b="b"/>
              <a:pathLst>
                <a:path w="2062" h="2714" extrusionOk="0">
                  <a:moveTo>
                    <a:pt x="1899" y="1"/>
                  </a:moveTo>
                  <a:lnTo>
                    <a:pt x="0" y="570"/>
                  </a:lnTo>
                  <a:lnTo>
                    <a:pt x="163" y="1221"/>
                  </a:lnTo>
                  <a:lnTo>
                    <a:pt x="922" y="977"/>
                  </a:lnTo>
                  <a:lnTo>
                    <a:pt x="1465" y="2713"/>
                  </a:lnTo>
                  <a:lnTo>
                    <a:pt x="1953" y="2523"/>
                  </a:lnTo>
                  <a:lnTo>
                    <a:pt x="1384" y="760"/>
                  </a:lnTo>
                  <a:lnTo>
                    <a:pt x="2062" y="570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2121449" y="3503890"/>
              <a:ext cx="246901" cy="573077"/>
            </a:xfrm>
            <a:custGeom>
              <a:avLst/>
              <a:gdLst/>
              <a:ahLst/>
              <a:cxnLst/>
              <a:rect l="l" t="t" r="r" b="b"/>
              <a:pathLst>
                <a:path w="5101" h="11827" extrusionOk="0">
                  <a:moveTo>
                    <a:pt x="1140" y="0"/>
                  </a:moveTo>
                  <a:lnTo>
                    <a:pt x="1" y="434"/>
                  </a:lnTo>
                  <a:lnTo>
                    <a:pt x="3663" y="11826"/>
                  </a:lnTo>
                  <a:lnTo>
                    <a:pt x="5100" y="11202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2238293" y="3468421"/>
              <a:ext cx="244239" cy="559898"/>
            </a:xfrm>
            <a:custGeom>
              <a:avLst/>
              <a:gdLst/>
              <a:ahLst/>
              <a:cxnLst/>
              <a:rect l="l" t="t" r="r" b="b"/>
              <a:pathLst>
                <a:path w="5046" h="11555" extrusionOk="0">
                  <a:moveTo>
                    <a:pt x="1438" y="0"/>
                  </a:moveTo>
                  <a:lnTo>
                    <a:pt x="1" y="325"/>
                  </a:lnTo>
                  <a:lnTo>
                    <a:pt x="4069" y="11555"/>
                  </a:lnTo>
                  <a:lnTo>
                    <a:pt x="5046" y="11284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2363026" y="3422389"/>
              <a:ext cx="229815" cy="569152"/>
            </a:xfrm>
            <a:custGeom>
              <a:avLst/>
              <a:gdLst/>
              <a:ahLst/>
              <a:cxnLst/>
              <a:rect l="l" t="t" r="r" b="b"/>
              <a:pathLst>
                <a:path w="4748" h="11746" extrusionOk="0">
                  <a:moveTo>
                    <a:pt x="1520" y="1"/>
                  </a:moveTo>
                  <a:lnTo>
                    <a:pt x="1" y="543"/>
                  </a:lnTo>
                  <a:lnTo>
                    <a:pt x="3391" y="11745"/>
                  </a:lnTo>
                  <a:lnTo>
                    <a:pt x="4747" y="11203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2984030" y="3189756"/>
              <a:ext cx="193029" cy="174874"/>
            </a:xfrm>
            <a:custGeom>
              <a:avLst/>
              <a:gdLst/>
              <a:ahLst/>
              <a:cxnLst/>
              <a:rect l="l" t="t" r="r" b="b"/>
              <a:pathLst>
                <a:path w="3988" h="3609" extrusionOk="0">
                  <a:moveTo>
                    <a:pt x="3174" y="1"/>
                  </a:moveTo>
                  <a:lnTo>
                    <a:pt x="0" y="1981"/>
                  </a:lnTo>
                  <a:lnTo>
                    <a:pt x="54" y="3364"/>
                  </a:lnTo>
                  <a:lnTo>
                    <a:pt x="3960" y="3608"/>
                  </a:lnTo>
                  <a:lnTo>
                    <a:pt x="3987" y="2306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6456522" y="764923"/>
            <a:ext cx="1735665" cy="3643235"/>
            <a:chOff x="6456522" y="764923"/>
            <a:chExt cx="1735665" cy="3643235"/>
          </a:xfrm>
        </p:grpSpPr>
        <p:sp>
          <p:nvSpPr>
            <p:cNvPr id="224" name="Google Shape;224;p28"/>
            <p:cNvSpPr/>
            <p:nvPr/>
          </p:nvSpPr>
          <p:spPr>
            <a:xfrm>
              <a:off x="6456522" y="2661403"/>
              <a:ext cx="1289297" cy="1745446"/>
            </a:xfrm>
            <a:custGeom>
              <a:avLst/>
              <a:gdLst/>
              <a:ahLst/>
              <a:cxnLst/>
              <a:rect l="l" t="t" r="r" b="b"/>
              <a:pathLst>
                <a:path w="26637" h="36022" extrusionOk="0">
                  <a:moveTo>
                    <a:pt x="16601" y="1"/>
                  </a:moveTo>
                  <a:lnTo>
                    <a:pt x="8002" y="2930"/>
                  </a:lnTo>
                  <a:lnTo>
                    <a:pt x="5887" y="7894"/>
                  </a:lnTo>
                  <a:lnTo>
                    <a:pt x="6836" y="13020"/>
                  </a:lnTo>
                  <a:lnTo>
                    <a:pt x="136" y="20398"/>
                  </a:lnTo>
                  <a:lnTo>
                    <a:pt x="1" y="29213"/>
                  </a:lnTo>
                  <a:lnTo>
                    <a:pt x="8138" y="34258"/>
                  </a:lnTo>
                  <a:lnTo>
                    <a:pt x="17984" y="36021"/>
                  </a:lnTo>
                  <a:lnTo>
                    <a:pt x="22459" y="31492"/>
                  </a:lnTo>
                  <a:cubicBezTo>
                    <a:pt x="22459" y="31492"/>
                    <a:pt x="24819" y="26040"/>
                    <a:pt x="24331" y="25579"/>
                  </a:cubicBezTo>
                  <a:cubicBezTo>
                    <a:pt x="23897" y="25145"/>
                    <a:pt x="21483" y="19015"/>
                    <a:pt x="21483" y="19015"/>
                  </a:cubicBezTo>
                  <a:lnTo>
                    <a:pt x="26636" y="9955"/>
                  </a:lnTo>
                  <a:lnTo>
                    <a:pt x="21619" y="1140"/>
                  </a:lnTo>
                  <a:lnTo>
                    <a:pt x="16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7697175" y="780671"/>
              <a:ext cx="446465" cy="626959"/>
            </a:xfrm>
            <a:custGeom>
              <a:avLst/>
              <a:gdLst/>
              <a:ahLst/>
              <a:cxnLst/>
              <a:rect l="l" t="t" r="r" b="b"/>
              <a:pathLst>
                <a:path w="9224" h="12939" extrusionOk="0">
                  <a:moveTo>
                    <a:pt x="3961" y="1"/>
                  </a:moveTo>
                  <a:lnTo>
                    <a:pt x="1" y="9304"/>
                  </a:lnTo>
                  <a:lnTo>
                    <a:pt x="1113" y="12098"/>
                  </a:lnTo>
                  <a:lnTo>
                    <a:pt x="4015" y="12939"/>
                  </a:lnTo>
                  <a:lnTo>
                    <a:pt x="6592" y="11773"/>
                  </a:lnTo>
                  <a:lnTo>
                    <a:pt x="9223" y="138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7766778" y="764923"/>
              <a:ext cx="118199" cy="107812"/>
            </a:xfrm>
            <a:custGeom>
              <a:avLst/>
              <a:gdLst/>
              <a:ahLst/>
              <a:cxnLst/>
              <a:rect l="l" t="t" r="r" b="b"/>
              <a:pathLst>
                <a:path w="2442" h="2225" extrusionOk="0">
                  <a:moveTo>
                    <a:pt x="651" y="0"/>
                  </a:moveTo>
                  <a:lnTo>
                    <a:pt x="0" y="2116"/>
                  </a:lnTo>
                  <a:lnTo>
                    <a:pt x="516" y="2225"/>
                  </a:lnTo>
                  <a:lnTo>
                    <a:pt x="868" y="1438"/>
                  </a:lnTo>
                  <a:lnTo>
                    <a:pt x="2279" y="1980"/>
                  </a:lnTo>
                  <a:lnTo>
                    <a:pt x="2442" y="1357"/>
                  </a:lnTo>
                  <a:lnTo>
                    <a:pt x="1085" y="895"/>
                  </a:lnTo>
                  <a:lnTo>
                    <a:pt x="1140" y="10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7703758" y="964703"/>
              <a:ext cx="112971" cy="98606"/>
            </a:xfrm>
            <a:custGeom>
              <a:avLst/>
              <a:gdLst/>
              <a:ahLst/>
              <a:cxnLst/>
              <a:rect l="l" t="t" r="r" b="b"/>
              <a:pathLst>
                <a:path w="2334" h="2035" extrusionOk="0">
                  <a:moveTo>
                    <a:pt x="1519" y="0"/>
                  </a:moveTo>
                  <a:lnTo>
                    <a:pt x="841" y="27"/>
                  </a:lnTo>
                  <a:lnTo>
                    <a:pt x="1" y="1763"/>
                  </a:lnTo>
                  <a:lnTo>
                    <a:pt x="570" y="2034"/>
                  </a:lnTo>
                  <a:lnTo>
                    <a:pt x="950" y="1248"/>
                  </a:lnTo>
                  <a:lnTo>
                    <a:pt x="2170" y="1655"/>
                  </a:lnTo>
                  <a:lnTo>
                    <a:pt x="2333" y="1139"/>
                  </a:lnTo>
                  <a:lnTo>
                    <a:pt x="1221" y="760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7635510" y="1135555"/>
              <a:ext cx="102420" cy="93373"/>
            </a:xfrm>
            <a:custGeom>
              <a:avLst/>
              <a:gdLst/>
              <a:ahLst/>
              <a:cxnLst/>
              <a:rect l="l" t="t" r="r" b="b"/>
              <a:pathLst>
                <a:path w="2116" h="1927" extrusionOk="0">
                  <a:moveTo>
                    <a:pt x="1356" y="0"/>
                  </a:moveTo>
                  <a:lnTo>
                    <a:pt x="732" y="27"/>
                  </a:lnTo>
                  <a:lnTo>
                    <a:pt x="0" y="1736"/>
                  </a:lnTo>
                  <a:lnTo>
                    <a:pt x="488" y="1926"/>
                  </a:lnTo>
                  <a:lnTo>
                    <a:pt x="868" y="1275"/>
                  </a:lnTo>
                  <a:lnTo>
                    <a:pt x="1953" y="1709"/>
                  </a:lnTo>
                  <a:lnTo>
                    <a:pt x="2116" y="1167"/>
                  </a:lnTo>
                  <a:lnTo>
                    <a:pt x="1166" y="705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8084492" y="872687"/>
              <a:ext cx="107696" cy="95989"/>
            </a:xfrm>
            <a:custGeom>
              <a:avLst/>
              <a:gdLst/>
              <a:ahLst/>
              <a:cxnLst/>
              <a:rect l="l" t="t" r="r" b="b"/>
              <a:pathLst>
                <a:path w="2225" h="1981" extrusionOk="0">
                  <a:moveTo>
                    <a:pt x="1628" y="1"/>
                  </a:moveTo>
                  <a:lnTo>
                    <a:pt x="1357" y="597"/>
                  </a:lnTo>
                  <a:lnTo>
                    <a:pt x="190" y="299"/>
                  </a:lnTo>
                  <a:lnTo>
                    <a:pt x="0" y="868"/>
                  </a:lnTo>
                  <a:lnTo>
                    <a:pt x="1221" y="1113"/>
                  </a:lnTo>
                  <a:lnTo>
                    <a:pt x="1058" y="1899"/>
                  </a:lnTo>
                  <a:lnTo>
                    <a:pt x="1763" y="1981"/>
                  </a:lnTo>
                  <a:lnTo>
                    <a:pt x="2225" y="163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8038558" y="1059335"/>
              <a:ext cx="119506" cy="98606"/>
            </a:xfrm>
            <a:custGeom>
              <a:avLst/>
              <a:gdLst/>
              <a:ahLst/>
              <a:cxnLst/>
              <a:rect l="l" t="t" r="r" b="b"/>
              <a:pathLst>
                <a:path w="2469" h="2035" extrusionOk="0">
                  <a:moveTo>
                    <a:pt x="1655" y="0"/>
                  </a:moveTo>
                  <a:lnTo>
                    <a:pt x="1546" y="651"/>
                  </a:lnTo>
                  <a:lnTo>
                    <a:pt x="81" y="217"/>
                  </a:lnTo>
                  <a:lnTo>
                    <a:pt x="0" y="949"/>
                  </a:lnTo>
                  <a:lnTo>
                    <a:pt x="1248" y="1221"/>
                  </a:lnTo>
                  <a:lnTo>
                    <a:pt x="1221" y="1926"/>
                  </a:lnTo>
                  <a:lnTo>
                    <a:pt x="1953" y="2034"/>
                  </a:lnTo>
                  <a:lnTo>
                    <a:pt x="2468" y="244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7999158" y="1231496"/>
              <a:ext cx="105082" cy="101222"/>
            </a:xfrm>
            <a:custGeom>
              <a:avLst/>
              <a:gdLst/>
              <a:ahLst/>
              <a:cxnLst/>
              <a:rect l="l" t="t" r="r" b="b"/>
              <a:pathLst>
                <a:path w="2171" h="2089" extrusionOk="0">
                  <a:moveTo>
                    <a:pt x="1519" y="0"/>
                  </a:moveTo>
                  <a:lnTo>
                    <a:pt x="1384" y="733"/>
                  </a:lnTo>
                  <a:lnTo>
                    <a:pt x="28" y="434"/>
                  </a:lnTo>
                  <a:lnTo>
                    <a:pt x="0" y="1004"/>
                  </a:lnTo>
                  <a:lnTo>
                    <a:pt x="1275" y="1329"/>
                  </a:lnTo>
                  <a:lnTo>
                    <a:pt x="1112" y="2089"/>
                  </a:lnTo>
                  <a:lnTo>
                    <a:pt x="1818" y="2089"/>
                  </a:lnTo>
                  <a:lnTo>
                    <a:pt x="2170" y="136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260004" y="1332670"/>
              <a:ext cx="663066" cy="1419489"/>
            </a:xfrm>
            <a:custGeom>
              <a:avLst/>
              <a:gdLst/>
              <a:ahLst/>
              <a:cxnLst/>
              <a:rect l="l" t="t" r="r" b="b"/>
              <a:pathLst>
                <a:path w="13699" h="29295" extrusionOk="0">
                  <a:moveTo>
                    <a:pt x="10253" y="1"/>
                  </a:moveTo>
                  <a:lnTo>
                    <a:pt x="1" y="27342"/>
                  </a:lnTo>
                  <a:lnTo>
                    <a:pt x="3635" y="28915"/>
                  </a:lnTo>
                  <a:lnTo>
                    <a:pt x="4856" y="29295"/>
                  </a:lnTo>
                  <a:lnTo>
                    <a:pt x="13698" y="815"/>
                  </a:lnTo>
                  <a:lnTo>
                    <a:pt x="102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951486" y="3267575"/>
              <a:ext cx="363696" cy="318882"/>
            </a:xfrm>
            <a:custGeom>
              <a:avLst/>
              <a:gdLst/>
              <a:ahLst/>
              <a:cxnLst/>
              <a:rect l="l" t="t" r="r" b="b"/>
              <a:pathLst>
                <a:path w="7514" h="6581" extrusionOk="0">
                  <a:moveTo>
                    <a:pt x="3765" y="0"/>
                  </a:moveTo>
                  <a:cubicBezTo>
                    <a:pt x="3254" y="0"/>
                    <a:pt x="2736" y="121"/>
                    <a:pt x="2252" y="375"/>
                  </a:cubicBezTo>
                  <a:cubicBezTo>
                    <a:pt x="624" y="1216"/>
                    <a:pt x="1" y="3196"/>
                    <a:pt x="868" y="4796"/>
                  </a:cubicBezTo>
                  <a:cubicBezTo>
                    <a:pt x="1456" y="5933"/>
                    <a:pt x="2600" y="6580"/>
                    <a:pt x="3781" y="6580"/>
                  </a:cubicBezTo>
                  <a:cubicBezTo>
                    <a:pt x="4291" y="6580"/>
                    <a:pt x="4807" y="6460"/>
                    <a:pt x="5290" y="6206"/>
                  </a:cubicBezTo>
                  <a:cubicBezTo>
                    <a:pt x="6890" y="5366"/>
                    <a:pt x="7514" y="3358"/>
                    <a:pt x="6673" y="1758"/>
                  </a:cubicBezTo>
                  <a:cubicBezTo>
                    <a:pt x="6086" y="642"/>
                    <a:pt x="4945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708602" y="4185991"/>
              <a:ext cx="295449" cy="222166"/>
            </a:xfrm>
            <a:custGeom>
              <a:avLst/>
              <a:gdLst/>
              <a:ahLst/>
              <a:cxnLst/>
              <a:rect l="l" t="t" r="r" b="b"/>
              <a:pathLst>
                <a:path w="6104" h="4585" extrusionOk="0">
                  <a:moveTo>
                    <a:pt x="923" y="1"/>
                  </a:moveTo>
                  <a:lnTo>
                    <a:pt x="1" y="2957"/>
                  </a:lnTo>
                  <a:lnTo>
                    <a:pt x="5100" y="4585"/>
                  </a:lnTo>
                  <a:lnTo>
                    <a:pt x="6103" y="1791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917362" y="3627402"/>
              <a:ext cx="275749" cy="159078"/>
            </a:xfrm>
            <a:custGeom>
              <a:avLst/>
              <a:gdLst/>
              <a:ahLst/>
              <a:cxnLst/>
              <a:rect l="l" t="t" r="r" b="b"/>
              <a:pathLst>
                <a:path w="5697" h="3283" extrusionOk="0">
                  <a:moveTo>
                    <a:pt x="326" y="1"/>
                  </a:moveTo>
                  <a:lnTo>
                    <a:pt x="0" y="1547"/>
                  </a:lnTo>
                  <a:lnTo>
                    <a:pt x="5181" y="3283"/>
                  </a:lnTo>
                  <a:lnTo>
                    <a:pt x="5696" y="1628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7055213" y="3095124"/>
              <a:ext cx="317762" cy="205110"/>
            </a:xfrm>
            <a:custGeom>
              <a:avLst/>
              <a:gdLst/>
              <a:ahLst/>
              <a:cxnLst/>
              <a:rect l="l" t="t" r="r" b="b"/>
              <a:pathLst>
                <a:path w="6565" h="4233" extrusionOk="0">
                  <a:moveTo>
                    <a:pt x="706" y="1"/>
                  </a:moveTo>
                  <a:lnTo>
                    <a:pt x="0" y="2306"/>
                  </a:lnTo>
                  <a:lnTo>
                    <a:pt x="5669" y="4232"/>
                  </a:lnTo>
                  <a:lnTo>
                    <a:pt x="6564" y="179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7733961" y="1330053"/>
              <a:ext cx="200919" cy="101271"/>
            </a:xfrm>
            <a:custGeom>
              <a:avLst/>
              <a:gdLst/>
              <a:ahLst/>
              <a:cxnLst/>
              <a:rect l="l" t="t" r="r" b="b"/>
              <a:pathLst>
                <a:path w="4151" h="2090" extrusionOk="0">
                  <a:moveTo>
                    <a:pt x="244" y="1"/>
                  </a:moveTo>
                  <a:lnTo>
                    <a:pt x="0" y="787"/>
                  </a:lnTo>
                  <a:lnTo>
                    <a:pt x="3879" y="2089"/>
                  </a:lnTo>
                  <a:lnTo>
                    <a:pt x="4150" y="78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792629" y="1355008"/>
              <a:ext cx="966308" cy="2877016"/>
            </a:xfrm>
            <a:custGeom>
              <a:avLst/>
              <a:gdLst/>
              <a:ahLst/>
              <a:cxnLst/>
              <a:rect l="l" t="t" r="r" b="b"/>
              <a:pathLst>
                <a:path w="19964" h="59375" fill="none" extrusionOk="0">
                  <a:moveTo>
                    <a:pt x="19964" y="1"/>
                  </a:moveTo>
                  <a:lnTo>
                    <a:pt x="1" y="59375"/>
                  </a:lnTo>
                </a:path>
              </a:pathLst>
            </a:custGeom>
            <a:noFill/>
            <a:ln w="8825" cap="rnd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832029" y="1348466"/>
              <a:ext cx="965001" cy="2895429"/>
            </a:xfrm>
            <a:custGeom>
              <a:avLst/>
              <a:gdLst/>
              <a:ahLst/>
              <a:cxnLst/>
              <a:rect l="l" t="t" r="r" b="b"/>
              <a:pathLst>
                <a:path w="19937" h="59755" fill="none" extrusionOk="0">
                  <a:moveTo>
                    <a:pt x="0" y="59754"/>
                  </a:moveTo>
                  <a:lnTo>
                    <a:pt x="19936" y="0"/>
                  </a:lnTo>
                </a:path>
              </a:pathLst>
            </a:custGeom>
            <a:noFill/>
            <a:ln w="8825" cap="rnd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877963" y="1362906"/>
              <a:ext cx="957111" cy="2892812"/>
            </a:xfrm>
            <a:custGeom>
              <a:avLst/>
              <a:gdLst/>
              <a:ahLst/>
              <a:cxnLst/>
              <a:rect l="l" t="t" r="r" b="b"/>
              <a:pathLst>
                <a:path w="19774" h="59701" fill="none" extrusionOk="0">
                  <a:moveTo>
                    <a:pt x="1" y="59700"/>
                  </a:moveTo>
                  <a:lnTo>
                    <a:pt x="19774" y="1"/>
                  </a:lnTo>
                </a:path>
              </a:pathLst>
            </a:custGeom>
            <a:noFill/>
            <a:ln w="8825" cap="rnd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912086" y="1380011"/>
              <a:ext cx="951884" cy="2892763"/>
            </a:xfrm>
            <a:custGeom>
              <a:avLst/>
              <a:gdLst/>
              <a:ahLst/>
              <a:cxnLst/>
              <a:rect l="l" t="t" r="r" b="b"/>
              <a:pathLst>
                <a:path w="19666" h="59700" fill="none" extrusionOk="0">
                  <a:moveTo>
                    <a:pt x="19666" y="0"/>
                  </a:moveTo>
                  <a:lnTo>
                    <a:pt x="1" y="59700"/>
                  </a:lnTo>
                </a:path>
              </a:pathLst>
            </a:custGeom>
            <a:noFill/>
            <a:ln w="8825" cap="rnd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942290" y="1382627"/>
              <a:ext cx="953190" cy="2895429"/>
            </a:xfrm>
            <a:custGeom>
              <a:avLst/>
              <a:gdLst/>
              <a:ahLst/>
              <a:cxnLst/>
              <a:rect l="l" t="t" r="r" b="b"/>
              <a:pathLst>
                <a:path w="19693" h="59755" fill="none" extrusionOk="0">
                  <a:moveTo>
                    <a:pt x="1" y="59754"/>
                  </a:moveTo>
                  <a:lnTo>
                    <a:pt x="19693" y="1"/>
                  </a:lnTo>
                </a:path>
              </a:pathLst>
            </a:custGeom>
            <a:noFill/>
            <a:ln w="8825" cap="rnd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3" name="Google Shape;243;p28"/>
          <p:cNvSpPr/>
          <p:nvPr/>
        </p:nvSpPr>
        <p:spPr>
          <a:xfrm>
            <a:off x="6578642" y="642671"/>
            <a:ext cx="783830" cy="1177650"/>
          </a:xfrm>
          <a:custGeom>
            <a:avLst/>
            <a:gdLst/>
            <a:ahLst/>
            <a:cxnLst/>
            <a:rect l="l" t="t" r="r" b="b"/>
            <a:pathLst>
              <a:path w="16194" h="24304" extrusionOk="0">
                <a:moveTo>
                  <a:pt x="9005" y="3690"/>
                </a:moveTo>
                <a:cubicBezTo>
                  <a:pt x="9575" y="4585"/>
                  <a:pt x="10579" y="5670"/>
                  <a:pt x="12450" y="7080"/>
                </a:cubicBezTo>
                <a:cubicBezTo>
                  <a:pt x="14864" y="8870"/>
                  <a:pt x="14566" y="10742"/>
                  <a:pt x="14078" y="11773"/>
                </a:cubicBezTo>
                <a:cubicBezTo>
                  <a:pt x="13752" y="11474"/>
                  <a:pt x="13400" y="11176"/>
                  <a:pt x="12993" y="10905"/>
                </a:cubicBezTo>
                <a:cubicBezTo>
                  <a:pt x="9819" y="8762"/>
                  <a:pt x="9087" y="5724"/>
                  <a:pt x="9005" y="5100"/>
                </a:cubicBezTo>
                <a:lnTo>
                  <a:pt x="9005" y="3690"/>
                </a:lnTo>
                <a:close/>
                <a:moveTo>
                  <a:pt x="7812" y="1"/>
                </a:moveTo>
                <a:lnTo>
                  <a:pt x="7921" y="18092"/>
                </a:lnTo>
                <a:cubicBezTo>
                  <a:pt x="7107" y="17306"/>
                  <a:pt x="5886" y="16818"/>
                  <a:pt x="4530" y="16818"/>
                </a:cubicBezTo>
                <a:cubicBezTo>
                  <a:pt x="2008" y="16818"/>
                  <a:pt x="0" y="18499"/>
                  <a:pt x="0" y="20561"/>
                </a:cubicBezTo>
                <a:cubicBezTo>
                  <a:pt x="0" y="22622"/>
                  <a:pt x="2035" y="24304"/>
                  <a:pt x="4530" y="24304"/>
                </a:cubicBezTo>
                <a:cubicBezTo>
                  <a:pt x="6998" y="24304"/>
                  <a:pt x="9005" y="22785"/>
                  <a:pt x="9033" y="20534"/>
                </a:cubicBezTo>
                <a:lnTo>
                  <a:pt x="9005" y="20534"/>
                </a:lnTo>
                <a:lnTo>
                  <a:pt x="9005" y="20561"/>
                </a:lnTo>
                <a:lnTo>
                  <a:pt x="8978" y="8653"/>
                </a:lnTo>
                <a:lnTo>
                  <a:pt x="8978" y="8653"/>
                </a:lnTo>
                <a:cubicBezTo>
                  <a:pt x="9548" y="9576"/>
                  <a:pt x="10606" y="10633"/>
                  <a:pt x="12423" y="12017"/>
                </a:cubicBezTo>
                <a:cubicBezTo>
                  <a:pt x="16085" y="14756"/>
                  <a:pt x="13481" y="17658"/>
                  <a:pt x="13481" y="17658"/>
                </a:cubicBezTo>
                <a:cubicBezTo>
                  <a:pt x="15434" y="16709"/>
                  <a:pt x="16193" y="14241"/>
                  <a:pt x="14349" y="12098"/>
                </a:cubicBezTo>
                <a:cubicBezTo>
                  <a:pt x="15922" y="10633"/>
                  <a:pt x="15976" y="7921"/>
                  <a:pt x="12993" y="5914"/>
                </a:cubicBezTo>
                <a:cubicBezTo>
                  <a:pt x="9439" y="3554"/>
                  <a:pt x="9005" y="28"/>
                  <a:pt x="9005" y="28"/>
                </a:cubicBezTo>
                <a:lnTo>
                  <a:pt x="900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28"/>
          <p:cNvSpPr/>
          <p:nvPr/>
        </p:nvSpPr>
        <p:spPr>
          <a:xfrm>
            <a:off x="1117145" y="492848"/>
            <a:ext cx="744430" cy="1038342"/>
          </a:xfrm>
          <a:custGeom>
            <a:avLst/>
            <a:gdLst/>
            <a:ahLst/>
            <a:cxnLst/>
            <a:rect l="l" t="t" r="r" b="b"/>
            <a:pathLst>
              <a:path w="15380" h="21429" extrusionOk="0">
                <a:moveTo>
                  <a:pt x="14213" y="679"/>
                </a:moveTo>
                <a:lnTo>
                  <a:pt x="14267" y="706"/>
                </a:lnTo>
                <a:cubicBezTo>
                  <a:pt x="14267" y="733"/>
                  <a:pt x="14294" y="733"/>
                  <a:pt x="14321" y="787"/>
                </a:cubicBezTo>
                <a:cubicBezTo>
                  <a:pt x="14403" y="896"/>
                  <a:pt x="14457" y="1140"/>
                  <a:pt x="14457" y="1357"/>
                </a:cubicBezTo>
                <a:cubicBezTo>
                  <a:pt x="14457" y="1818"/>
                  <a:pt x="14321" y="2306"/>
                  <a:pt x="14132" y="2767"/>
                </a:cubicBezTo>
                <a:cubicBezTo>
                  <a:pt x="13915" y="3256"/>
                  <a:pt x="13670" y="3690"/>
                  <a:pt x="13399" y="4124"/>
                </a:cubicBezTo>
                <a:lnTo>
                  <a:pt x="13318" y="4313"/>
                </a:lnTo>
                <a:lnTo>
                  <a:pt x="13182" y="4476"/>
                </a:lnTo>
                <a:cubicBezTo>
                  <a:pt x="13101" y="4558"/>
                  <a:pt x="13047" y="4666"/>
                  <a:pt x="12938" y="4747"/>
                </a:cubicBezTo>
                <a:cubicBezTo>
                  <a:pt x="12775" y="4910"/>
                  <a:pt x="12640" y="5073"/>
                  <a:pt x="12423" y="5263"/>
                </a:cubicBezTo>
                <a:cubicBezTo>
                  <a:pt x="12097" y="5561"/>
                  <a:pt x="11636" y="5805"/>
                  <a:pt x="11175" y="5995"/>
                </a:cubicBezTo>
                <a:cubicBezTo>
                  <a:pt x="10904" y="6131"/>
                  <a:pt x="10578" y="6239"/>
                  <a:pt x="10307" y="6348"/>
                </a:cubicBezTo>
                <a:cubicBezTo>
                  <a:pt x="10633" y="5724"/>
                  <a:pt x="10958" y="5046"/>
                  <a:pt x="11311" y="4395"/>
                </a:cubicBezTo>
                <a:cubicBezTo>
                  <a:pt x="11582" y="3934"/>
                  <a:pt x="11799" y="3473"/>
                  <a:pt x="12124" y="3011"/>
                </a:cubicBezTo>
                <a:cubicBezTo>
                  <a:pt x="12396" y="2577"/>
                  <a:pt x="12694" y="2116"/>
                  <a:pt x="13020" y="1682"/>
                </a:cubicBezTo>
                <a:cubicBezTo>
                  <a:pt x="13209" y="1493"/>
                  <a:pt x="13372" y="1276"/>
                  <a:pt x="13535" y="1113"/>
                </a:cubicBezTo>
                <a:cubicBezTo>
                  <a:pt x="13698" y="950"/>
                  <a:pt x="13915" y="787"/>
                  <a:pt x="14077" y="706"/>
                </a:cubicBezTo>
                <a:cubicBezTo>
                  <a:pt x="14159" y="679"/>
                  <a:pt x="14186" y="679"/>
                  <a:pt x="14186" y="679"/>
                </a:cubicBezTo>
                <a:close/>
                <a:moveTo>
                  <a:pt x="8707" y="8572"/>
                </a:moveTo>
                <a:cubicBezTo>
                  <a:pt x="8490" y="9087"/>
                  <a:pt x="8246" y="9575"/>
                  <a:pt x="8056" y="10091"/>
                </a:cubicBezTo>
                <a:lnTo>
                  <a:pt x="7568" y="10091"/>
                </a:lnTo>
                <a:cubicBezTo>
                  <a:pt x="6862" y="10091"/>
                  <a:pt x="6211" y="10335"/>
                  <a:pt x="5777" y="10660"/>
                </a:cubicBezTo>
                <a:cubicBezTo>
                  <a:pt x="5316" y="11013"/>
                  <a:pt x="4991" y="11420"/>
                  <a:pt x="4828" y="11827"/>
                </a:cubicBezTo>
                <a:cubicBezTo>
                  <a:pt x="4665" y="12234"/>
                  <a:pt x="4584" y="12613"/>
                  <a:pt x="4638" y="12885"/>
                </a:cubicBezTo>
                <a:cubicBezTo>
                  <a:pt x="4665" y="13183"/>
                  <a:pt x="4774" y="13373"/>
                  <a:pt x="4828" y="13481"/>
                </a:cubicBezTo>
                <a:cubicBezTo>
                  <a:pt x="4855" y="13508"/>
                  <a:pt x="4855" y="13563"/>
                  <a:pt x="4909" y="13563"/>
                </a:cubicBezTo>
                <a:lnTo>
                  <a:pt x="4937" y="13590"/>
                </a:lnTo>
                <a:lnTo>
                  <a:pt x="4964" y="13617"/>
                </a:lnTo>
                <a:lnTo>
                  <a:pt x="4964" y="13563"/>
                </a:lnTo>
                <a:cubicBezTo>
                  <a:pt x="4964" y="13508"/>
                  <a:pt x="4937" y="13454"/>
                  <a:pt x="4937" y="13427"/>
                </a:cubicBezTo>
                <a:cubicBezTo>
                  <a:pt x="4937" y="13291"/>
                  <a:pt x="4937" y="13074"/>
                  <a:pt x="4991" y="12885"/>
                </a:cubicBezTo>
                <a:cubicBezTo>
                  <a:pt x="5072" y="12640"/>
                  <a:pt x="5208" y="12396"/>
                  <a:pt x="5452" y="12125"/>
                </a:cubicBezTo>
                <a:cubicBezTo>
                  <a:pt x="5642" y="11881"/>
                  <a:pt x="5940" y="11664"/>
                  <a:pt x="6320" y="11474"/>
                </a:cubicBezTo>
                <a:cubicBezTo>
                  <a:pt x="6605" y="11352"/>
                  <a:pt x="6920" y="11291"/>
                  <a:pt x="7243" y="11291"/>
                </a:cubicBezTo>
                <a:cubicBezTo>
                  <a:pt x="7351" y="11291"/>
                  <a:pt x="7459" y="11298"/>
                  <a:pt x="7568" y="11311"/>
                </a:cubicBezTo>
                <a:lnTo>
                  <a:pt x="7622" y="11311"/>
                </a:lnTo>
                <a:cubicBezTo>
                  <a:pt x="7432" y="11745"/>
                  <a:pt x="7296" y="12152"/>
                  <a:pt x="7134" y="12559"/>
                </a:cubicBezTo>
                <a:cubicBezTo>
                  <a:pt x="6808" y="13454"/>
                  <a:pt x="6483" y="14322"/>
                  <a:pt x="6211" y="15190"/>
                </a:cubicBezTo>
                <a:cubicBezTo>
                  <a:pt x="6076" y="15624"/>
                  <a:pt x="5913" y="16031"/>
                  <a:pt x="5777" y="16438"/>
                </a:cubicBezTo>
                <a:cubicBezTo>
                  <a:pt x="5777" y="16465"/>
                  <a:pt x="5777" y="16465"/>
                  <a:pt x="5750" y="16492"/>
                </a:cubicBezTo>
                <a:cubicBezTo>
                  <a:pt x="5452" y="16411"/>
                  <a:pt x="5126" y="16302"/>
                  <a:pt x="4855" y="16139"/>
                </a:cubicBezTo>
                <a:cubicBezTo>
                  <a:pt x="4665" y="16031"/>
                  <a:pt x="4475" y="15895"/>
                  <a:pt x="4313" y="15733"/>
                </a:cubicBezTo>
                <a:cubicBezTo>
                  <a:pt x="4150" y="15597"/>
                  <a:pt x="3987" y="15434"/>
                  <a:pt x="3852" y="15244"/>
                </a:cubicBezTo>
                <a:lnTo>
                  <a:pt x="3743" y="15109"/>
                </a:lnTo>
                <a:lnTo>
                  <a:pt x="3635" y="14973"/>
                </a:lnTo>
                <a:lnTo>
                  <a:pt x="3580" y="14919"/>
                </a:lnTo>
                <a:lnTo>
                  <a:pt x="3526" y="14837"/>
                </a:lnTo>
                <a:lnTo>
                  <a:pt x="3445" y="14675"/>
                </a:lnTo>
                <a:cubicBezTo>
                  <a:pt x="3336" y="14458"/>
                  <a:pt x="3228" y="14268"/>
                  <a:pt x="3174" y="14051"/>
                </a:cubicBezTo>
                <a:cubicBezTo>
                  <a:pt x="3092" y="13861"/>
                  <a:pt x="3065" y="13617"/>
                  <a:pt x="3038" y="13373"/>
                </a:cubicBezTo>
                <a:cubicBezTo>
                  <a:pt x="3038" y="13156"/>
                  <a:pt x="3038" y="12939"/>
                  <a:pt x="3065" y="12695"/>
                </a:cubicBezTo>
                <a:cubicBezTo>
                  <a:pt x="3092" y="12478"/>
                  <a:pt x="3174" y="12261"/>
                  <a:pt x="3282" y="12071"/>
                </a:cubicBezTo>
                <a:cubicBezTo>
                  <a:pt x="3309" y="11962"/>
                  <a:pt x="3363" y="11854"/>
                  <a:pt x="3418" y="11745"/>
                </a:cubicBezTo>
                <a:cubicBezTo>
                  <a:pt x="3472" y="11664"/>
                  <a:pt x="3499" y="11555"/>
                  <a:pt x="3580" y="11447"/>
                </a:cubicBezTo>
                <a:cubicBezTo>
                  <a:pt x="4096" y="10660"/>
                  <a:pt x="4855" y="10064"/>
                  <a:pt x="5750" y="9575"/>
                </a:cubicBezTo>
                <a:cubicBezTo>
                  <a:pt x="6184" y="9358"/>
                  <a:pt x="6618" y="9169"/>
                  <a:pt x="7107" y="9006"/>
                </a:cubicBezTo>
                <a:lnTo>
                  <a:pt x="7812" y="8816"/>
                </a:lnTo>
                <a:cubicBezTo>
                  <a:pt x="8083" y="8735"/>
                  <a:pt x="8327" y="8680"/>
                  <a:pt x="8598" y="8599"/>
                </a:cubicBezTo>
                <a:cubicBezTo>
                  <a:pt x="8625" y="8599"/>
                  <a:pt x="8653" y="8572"/>
                  <a:pt x="8707" y="8572"/>
                </a:cubicBezTo>
                <a:close/>
                <a:moveTo>
                  <a:pt x="8056" y="11420"/>
                </a:moveTo>
                <a:cubicBezTo>
                  <a:pt x="8110" y="11447"/>
                  <a:pt x="8137" y="11447"/>
                  <a:pt x="8219" y="11501"/>
                </a:cubicBezTo>
                <a:cubicBezTo>
                  <a:pt x="8408" y="11583"/>
                  <a:pt x="8625" y="11718"/>
                  <a:pt x="8788" y="11908"/>
                </a:cubicBezTo>
                <a:cubicBezTo>
                  <a:pt x="9141" y="12261"/>
                  <a:pt x="9385" y="12776"/>
                  <a:pt x="9466" y="13400"/>
                </a:cubicBezTo>
                <a:cubicBezTo>
                  <a:pt x="9521" y="13698"/>
                  <a:pt x="9521" y="13997"/>
                  <a:pt x="9466" y="14349"/>
                </a:cubicBezTo>
                <a:cubicBezTo>
                  <a:pt x="9439" y="14512"/>
                  <a:pt x="9412" y="14648"/>
                  <a:pt x="9385" y="14810"/>
                </a:cubicBezTo>
                <a:cubicBezTo>
                  <a:pt x="9331" y="14892"/>
                  <a:pt x="9304" y="14946"/>
                  <a:pt x="9276" y="15054"/>
                </a:cubicBezTo>
                <a:lnTo>
                  <a:pt x="9249" y="15109"/>
                </a:lnTo>
                <a:lnTo>
                  <a:pt x="9249" y="15163"/>
                </a:lnTo>
                <a:lnTo>
                  <a:pt x="9141" y="15299"/>
                </a:lnTo>
                <a:cubicBezTo>
                  <a:pt x="8788" y="15868"/>
                  <a:pt x="8164" y="16384"/>
                  <a:pt x="7378" y="16573"/>
                </a:cubicBezTo>
                <a:cubicBezTo>
                  <a:pt x="7131" y="16632"/>
                  <a:pt x="6891" y="16658"/>
                  <a:pt x="6651" y="16658"/>
                </a:cubicBezTo>
                <a:cubicBezTo>
                  <a:pt x="6444" y="16658"/>
                  <a:pt x="6236" y="16638"/>
                  <a:pt x="6022" y="16600"/>
                </a:cubicBezTo>
                <a:cubicBezTo>
                  <a:pt x="6483" y="15380"/>
                  <a:pt x="6971" y="14105"/>
                  <a:pt x="7513" y="12749"/>
                </a:cubicBezTo>
                <a:cubicBezTo>
                  <a:pt x="7676" y="12315"/>
                  <a:pt x="7839" y="11854"/>
                  <a:pt x="8056" y="11420"/>
                </a:cubicBezTo>
                <a:close/>
                <a:moveTo>
                  <a:pt x="14050" y="1"/>
                </a:moveTo>
                <a:lnTo>
                  <a:pt x="13752" y="109"/>
                </a:lnTo>
                <a:cubicBezTo>
                  <a:pt x="13399" y="272"/>
                  <a:pt x="13209" y="462"/>
                  <a:pt x="12965" y="706"/>
                </a:cubicBezTo>
                <a:cubicBezTo>
                  <a:pt x="12748" y="923"/>
                  <a:pt x="12586" y="1140"/>
                  <a:pt x="12423" y="1384"/>
                </a:cubicBezTo>
                <a:cubicBezTo>
                  <a:pt x="11772" y="2306"/>
                  <a:pt x="11229" y="3256"/>
                  <a:pt x="10714" y="4232"/>
                </a:cubicBezTo>
                <a:cubicBezTo>
                  <a:pt x="10280" y="5073"/>
                  <a:pt x="9873" y="5941"/>
                  <a:pt x="9493" y="6755"/>
                </a:cubicBezTo>
                <a:cubicBezTo>
                  <a:pt x="9059" y="6863"/>
                  <a:pt x="8598" y="6999"/>
                  <a:pt x="8137" y="7189"/>
                </a:cubicBezTo>
                <a:cubicBezTo>
                  <a:pt x="7866" y="7243"/>
                  <a:pt x="7649" y="7324"/>
                  <a:pt x="7378" y="7433"/>
                </a:cubicBezTo>
                <a:cubicBezTo>
                  <a:pt x="7107" y="7514"/>
                  <a:pt x="6835" y="7595"/>
                  <a:pt x="6564" y="7731"/>
                </a:cubicBezTo>
                <a:cubicBezTo>
                  <a:pt x="6022" y="7975"/>
                  <a:pt x="5506" y="8219"/>
                  <a:pt x="5018" y="8545"/>
                </a:cubicBezTo>
                <a:cubicBezTo>
                  <a:pt x="4557" y="8843"/>
                  <a:pt x="4069" y="9250"/>
                  <a:pt x="3716" y="9657"/>
                </a:cubicBezTo>
                <a:cubicBezTo>
                  <a:pt x="3309" y="10091"/>
                  <a:pt x="2984" y="10579"/>
                  <a:pt x="2712" y="11067"/>
                </a:cubicBezTo>
                <a:cubicBezTo>
                  <a:pt x="2658" y="11203"/>
                  <a:pt x="2631" y="11338"/>
                  <a:pt x="2550" y="11501"/>
                </a:cubicBezTo>
                <a:cubicBezTo>
                  <a:pt x="2523" y="11610"/>
                  <a:pt x="2441" y="11745"/>
                  <a:pt x="2414" y="11908"/>
                </a:cubicBezTo>
                <a:cubicBezTo>
                  <a:pt x="2360" y="12179"/>
                  <a:pt x="2306" y="12478"/>
                  <a:pt x="2278" y="12749"/>
                </a:cubicBezTo>
                <a:cubicBezTo>
                  <a:pt x="2251" y="13319"/>
                  <a:pt x="2360" y="13861"/>
                  <a:pt x="2550" y="14376"/>
                </a:cubicBezTo>
                <a:lnTo>
                  <a:pt x="2631" y="14566"/>
                </a:lnTo>
                <a:lnTo>
                  <a:pt x="2712" y="14756"/>
                </a:lnTo>
                <a:cubicBezTo>
                  <a:pt x="2794" y="14892"/>
                  <a:pt x="2848" y="14973"/>
                  <a:pt x="2929" y="15082"/>
                </a:cubicBezTo>
                <a:lnTo>
                  <a:pt x="3038" y="15217"/>
                </a:lnTo>
                <a:lnTo>
                  <a:pt x="3092" y="15299"/>
                </a:lnTo>
                <a:lnTo>
                  <a:pt x="3174" y="15353"/>
                </a:lnTo>
                <a:lnTo>
                  <a:pt x="3309" y="15488"/>
                </a:lnTo>
                <a:lnTo>
                  <a:pt x="3445" y="15624"/>
                </a:lnTo>
                <a:cubicBezTo>
                  <a:pt x="3770" y="16004"/>
                  <a:pt x="4177" y="16329"/>
                  <a:pt x="4611" y="16573"/>
                </a:cubicBezTo>
                <a:cubicBezTo>
                  <a:pt x="4937" y="16736"/>
                  <a:pt x="5235" y="16872"/>
                  <a:pt x="5560" y="17007"/>
                </a:cubicBezTo>
                <a:cubicBezTo>
                  <a:pt x="5506" y="17251"/>
                  <a:pt x="5398" y="17468"/>
                  <a:pt x="5343" y="17685"/>
                </a:cubicBezTo>
                <a:cubicBezTo>
                  <a:pt x="5208" y="18065"/>
                  <a:pt x="5018" y="18472"/>
                  <a:pt x="4882" y="18825"/>
                </a:cubicBezTo>
                <a:cubicBezTo>
                  <a:pt x="4720" y="19177"/>
                  <a:pt x="4557" y="19530"/>
                  <a:pt x="4394" y="19828"/>
                </a:cubicBezTo>
                <a:cubicBezTo>
                  <a:pt x="4286" y="19991"/>
                  <a:pt x="4177" y="20127"/>
                  <a:pt x="4069" y="20262"/>
                </a:cubicBezTo>
                <a:cubicBezTo>
                  <a:pt x="4042" y="20316"/>
                  <a:pt x="4014" y="20344"/>
                  <a:pt x="4014" y="20371"/>
                </a:cubicBezTo>
                <a:lnTo>
                  <a:pt x="3906" y="20479"/>
                </a:lnTo>
                <a:cubicBezTo>
                  <a:pt x="3852" y="20533"/>
                  <a:pt x="3797" y="20615"/>
                  <a:pt x="3743" y="20642"/>
                </a:cubicBezTo>
                <a:cubicBezTo>
                  <a:pt x="3499" y="20886"/>
                  <a:pt x="3201" y="21022"/>
                  <a:pt x="2902" y="21076"/>
                </a:cubicBezTo>
                <a:cubicBezTo>
                  <a:pt x="2740" y="21117"/>
                  <a:pt x="2584" y="21137"/>
                  <a:pt x="2434" y="21137"/>
                </a:cubicBezTo>
                <a:cubicBezTo>
                  <a:pt x="2285" y="21137"/>
                  <a:pt x="2143" y="21117"/>
                  <a:pt x="2007" y="21076"/>
                </a:cubicBezTo>
                <a:lnTo>
                  <a:pt x="1899" y="21049"/>
                </a:lnTo>
                <a:lnTo>
                  <a:pt x="1872" y="21049"/>
                </a:lnTo>
                <a:lnTo>
                  <a:pt x="1817" y="21022"/>
                </a:lnTo>
                <a:lnTo>
                  <a:pt x="1600" y="20913"/>
                </a:lnTo>
                <a:cubicBezTo>
                  <a:pt x="1465" y="20859"/>
                  <a:pt x="1356" y="20778"/>
                  <a:pt x="1275" y="20669"/>
                </a:cubicBezTo>
                <a:lnTo>
                  <a:pt x="1004" y="20398"/>
                </a:lnTo>
                <a:cubicBezTo>
                  <a:pt x="922" y="20316"/>
                  <a:pt x="868" y="20208"/>
                  <a:pt x="814" y="20099"/>
                </a:cubicBezTo>
                <a:cubicBezTo>
                  <a:pt x="760" y="19910"/>
                  <a:pt x="732" y="19693"/>
                  <a:pt x="787" y="19503"/>
                </a:cubicBezTo>
                <a:cubicBezTo>
                  <a:pt x="814" y="19394"/>
                  <a:pt x="868" y="19313"/>
                  <a:pt x="895" y="19232"/>
                </a:cubicBezTo>
                <a:cubicBezTo>
                  <a:pt x="922" y="19177"/>
                  <a:pt x="922" y="19150"/>
                  <a:pt x="949" y="19123"/>
                </a:cubicBezTo>
                <a:lnTo>
                  <a:pt x="1004" y="19042"/>
                </a:lnTo>
                <a:lnTo>
                  <a:pt x="1004" y="19015"/>
                </a:lnTo>
                <a:lnTo>
                  <a:pt x="1031" y="18987"/>
                </a:lnTo>
                <a:cubicBezTo>
                  <a:pt x="1058" y="18960"/>
                  <a:pt x="1139" y="18852"/>
                  <a:pt x="1166" y="18825"/>
                </a:cubicBezTo>
                <a:cubicBezTo>
                  <a:pt x="1221" y="18770"/>
                  <a:pt x="1275" y="18716"/>
                  <a:pt x="1329" y="18689"/>
                </a:cubicBezTo>
                <a:lnTo>
                  <a:pt x="1546" y="18581"/>
                </a:lnTo>
                <a:cubicBezTo>
                  <a:pt x="1627" y="18770"/>
                  <a:pt x="1763" y="18960"/>
                  <a:pt x="1980" y="19042"/>
                </a:cubicBezTo>
                <a:cubicBezTo>
                  <a:pt x="2146" y="19129"/>
                  <a:pt x="2323" y="19171"/>
                  <a:pt x="2498" y="19171"/>
                </a:cubicBezTo>
                <a:cubicBezTo>
                  <a:pt x="2867" y="19171"/>
                  <a:pt x="3224" y="18984"/>
                  <a:pt x="3445" y="18635"/>
                </a:cubicBezTo>
                <a:cubicBezTo>
                  <a:pt x="3716" y="18147"/>
                  <a:pt x="3526" y="17468"/>
                  <a:pt x="3038" y="17197"/>
                </a:cubicBezTo>
                <a:cubicBezTo>
                  <a:pt x="2795" y="17058"/>
                  <a:pt x="2529" y="16964"/>
                  <a:pt x="2227" y="16964"/>
                </a:cubicBezTo>
                <a:cubicBezTo>
                  <a:pt x="2057" y="16964"/>
                  <a:pt x="1877" y="16993"/>
                  <a:pt x="1682" y="17062"/>
                </a:cubicBezTo>
                <a:cubicBezTo>
                  <a:pt x="1221" y="17197"/>
                  <a:pt x="787" y="17496"/>
                  <a:pt x="488" y="17902"/>
                </a:cubicBezTo>
                <a:cubicBezTo>
                  <a:pt x="407" y="18011"/>
                  <a:pt x="353" y="18092"/>
                  <a:pt x="271" y="18228"/>
                </a:cubicBezTo>
                <a:cubicBezTo>
                  <a:pt x="217" y="18364"/>
                  <a:pt x="190" y="18472"/>
                  <a:pt x="109" y="18608"/>
                </a:cubicBezTo>
                <a:cubicBezTo>
                  <a:pt x="54" y="18852"/>
                  <a:pt x="0" y="19150"/>
                  <a:pt x="0" y="19448"/>
                </a:cubicBezTo>
                <a:cubicBezTo>
                  <a:pt x="54" y="19774"/>
                  <a:pt x="109" y="20072"/>
                  <a:pt x="271" y="20344"/>
                </a:cubicBezTo>
                <a:cubicBezTo>
                  <a:pt x="353" y="20479"/>
                  <a:pt x="461" y="20615"/>
                  <a:pt x="543" y="20723"/>
                </a:cubicBezTo>
                <a:cubicBezTo>
                  <a:pt x="651" y="20805"/>
                  <a:pt x="787" y="20940"/>
                  <a:pt x="922" y="21022"/>
                </a:cubicBezTo>
                <a:cubicBezTo>
                  <a:pt x="1058" y="21130"/>
                  <a:pt x="1193" y="21184"/>
                  <a:pt x="1356" y="21266"/>
                </a:cubicBezTo>
                <a:cubicBezTo>
                  <a:pt x="1438" y="21293"/>
                  <a:pt x="1546" y="21320"/>
                  <a:pt x="1600" y="21347"/>
                </a:cubicBezTo>
                <a:lnTo>
                  <a:pt x="1736" y="21347"/>
                </a:lnTo>
                <a:lnTo>
                  <a:pt x="1872" y="21401"/>
                </a:lnTo>
                <a:cubicBezTo>
                  <a:pt x="2034" y="21429"/>
                  <a:pt x="2224" y="21429"/>
                  <a:pt x="2387" y="21429"/>
                </a:cubicBezTo>
                <a:cubicBezTo>
                  <a:pt x="2550" y="21429"/>
                  <a:pt x="2767" y="21401"/>
                  <a:pt x="2929" y="21320"/>
                </a:cubicBezTo>
                <a:cubicBezTo>
                  <a:pt x="3255" y="21212"/>
                  <a:pt x="3608" y="21022"/>
                  <a:pt x="3879" y="20750"/>
                </a:cubicBezTo>
                <a:lnTo>
                  <a:pt x="4069" y="20533"/>
                </a:lnTo>
                <a:lnTo>
                  <a:pt x="4177" y="20452"/>
                </a:lnTo>
                <a:lnTo>
                  <a:pt x="4286" y="20344"/>
                </a:lnTo>
                <a:cubicBezTo>
                  <a:pt x="4394" y="20181"/>
                  <a:pt x="4475" y="20045"/>
                  <a:pt x="4584" y="19855"/>
                </a:cubicBezTo>
                <a:cubicBezTo>
                  <a:pt x="4964" y="19177"/>
                  <a:pt x="5262" y="18445"/>
                  <a:pt x="5560" y="17658"/>
                </a:cubicBezTo>
                <a:cubicBezTo>
                  <a:pt x="5669" y="17414"/>
                  <a:pt x="5750" y="17224"/>
                  <a:pt x="5832" y="16980"/>
                </a:cubicBezTo>
                <a:cubicBezTo>
                  <a:pt x="6258" y="17087"/>
                  <a:pt x="6685" y="17160"/>
                  <a:pt x="7111" y="17160"/>
                </a:cubicBezTo>
                <a:cubicBezTo>
                  <a:pt x="7227" y="17160"/>
                  <a:pt x="7343" y="17155"/>
                  <a:pt x="7459" y="17143"/>
                </a:cubicBezTo>
                <a:cubicBezTo>
                  <a:pt x="7947" y="17116"/>
                  <a:pt x="8463" y="16980"/>
                  <a:pt x="8897" y="16790"/>
                </a:cubicBezTo>
                <a:cubicBezTo>
                  <a:pt x="9141" y="16682"/>
                  <a:pt x="9331" y="16546"/>
                  <a:pt x="9493" y="16384"/>
                </a:cubicBezTo>
                <a:cubicBezTo>
                  <a:pt x="9602" y="16302"/>
                  <a:pt x="9710" y="16194"/>
                  <a:pt x="9765" y="16139"/>
                </a:cubicBezTo>
                <a:lnTo>
                  <a:pt x="9900" y="16004"/>
                </a:lnTo>
                <a:lnTo>
                  <a:pt x="10036" y="15868"/>
                </a:lnTo>
                <a:lnTo>
                  <a:pt x="10144" y="15733"/>
                </a:lnTo>
                <a:lnTo>
                  <a:pt x="10280" y="15543"/>
                </a:lnTo>
                <a:lnTo>
                  <a:pt x="10497" y="15244"/>
                </a:lnTo>
                <a:cubicBezTo>
                  <a:pt x="10551" y="15082"/>
                  <a:pt x="10660" y="14837"/>
                  <a:pt x="10714" y="14648"/>
                </a:cubicBezTo>
                <a:cubicBezTo>
                  <a:pt x="10795" y="14403"/>
                  <a:pt x="10822" y="14159"/>
                  <a:pt x="10850" y="13969"/>
                </a:cubicBezTo>
                <a:cubicBezTo>
                  <a:pt x="10904" y="13725"/>
                  <a:pt x="10904" y="13481"/>
                  <a:pt x="10850" y="13291"/>
                </a:cubicBezTo>
                <a:cubicBezTo>
                  <a:pt x="10795" y="12369"/>
                  <a:pt x="10416" y="11528"/>
                  <a:pt x="9819" y="10959"/>
                </a:cubicBezTo>
                <a:cubicBezTo>
                  <a:pt x="9629" y="10823"/>
                  <a:pt x="9493" y="10688"/>
                  <a:pt x="9304" y="10552"/>
                </a:cubicBezTo>
                <a:cubicBezTo>
                  <a:pt x="9141" y="10443"/>
                  <a:pt x="8924" y="10335"/>
                  <a:pt x="8761" y="10281"/>
                </a:cubicBezTo>
                <a:cubicBezTo>
                  <a:pt x="8734" y="10226"/>
                  <a:pt x="8653" y="10226"/>
                  <a:pt x="8598" y="10199"/>
                </a:cubicBezTo>
                <a:cubicBezTo>
                  <a:pt x="8870" y="9603"/>
                  <a:pt x="9087" y="8979"/>
                  <a:pt x="9412" y="8409"/>
                </a:cubicBezTo>
                <a:cubicBezTo>
                  <a:pt x="10226" y="8165"/>
                  <a:pt x="11039" y="7867"/>
                  <a:pt x="11853" y="7460"/>
                </a:cubicBezTo>
                <a:cubicBezTo>
                  <a:pt x="12396" y="7189"/>
                  <a:pt x="12938" y="6836"/>
                  <a:pt x="13372" y="6375"/>
                </a:cubicBezTo>
                <a:cubicBezTo>
                  <a:pt x="13616" y="6131"/>
                  <a:pt x="13806" y="5887"/>
                  <a:pt x="13969" y="5670"/>
                </a:cubicBezTo>
                <a:cubicBezTo>
                  <a:pt x="14077" y="5534"/>
                  <a:pt x="14159" y="5425"/>
                  <a:pt x="14240" y="5290"/>
                </a:cubicBezTo>
                <a:lnTo>
                  <a:pt x="14349" y="5127"/>
                </a:lnTo>
                <a:lnTo>
                  <a:pt x="14457" y="4910"/>
                </a:lnTo>
                <a:cubicBezTo>
                  <a:pt x="14755" y="4395"/>
                  <a:pt x="14972" y="3825"/>
                  <a:pt x="15135" y="3256"/>
                </a:cubicBezTo>
                <a:cubicBezTo>
                  <a:pt x="15298" y="2659"/>
                  <a:pt x="15379" y="2062"/>
                  <a:pt x="15298" y="1411"/>
                </a:cubicBezTo>
                <a:cubicBezTo>
                  <a:pt x="15271" y="1248"/>
                  <a:pt x="15271" y="1086"/>
                  <a:pt x="15189" y="950"/>
                </a:cubicBezTo>
                <a:cubicBezTo>
                  <a:pt x="15162" y="787"/>
                  <a:pt x="15108" y="597"/>
                  <a:pt x="14972" y="435"/>
                </a:cubicBezTo>
                <a:cubicBezTo>
                  <a:pt x="14891" y="380"/>
                  <a:pt x="14837" y="272"/>
                  <a:pt x="14755" y="191"/>
                </a:cubicBezTo>
                <a:cubicBezTo>
                  <a:pt x="14728" y="163"/>
                  <a:pt x="14647" y="136"/>
                  <a:pt x="14620" y="109"/>
                </a:cubicBezTo>
                <a:cubicBezTo>
                  <a:pt x="14593" y="109"/>
                  <a:pt x="14620" y="109"/>
                  <a:pt x="14566" y="55"/>
                </a:cubicBezTo>
                <a:lnTo>
                  <a:pt x="14511" y="55"/>
                </a:lnTo>
                <a:cubicBezTo>
                  <a:pt x="14484" y="55"/>
                  <a:pt x="14457" y="28"/>
                  <a:pt x="14430" y="28"/>
                </a:cubicBezTo>
                <a:cubicBezTo>
                  <a:pt x="14294" y="1"/>
                  <a:pt x="14159" y="1"/>
                  <a:pt x="140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28"/>
          <p:cNvSpPr/>
          <p:nvPr/>
        </p:nvSpPr>
        <p:spPr>
          <a:xfrm>
            <a:off x="1007777" y="3419759"/>
            <a:ext cx="573763" cy="786037"/>
          </a:xfrm>
          <a:custGeom>
            <a:avLst/>
            <a:gdLst/>
            <a:ahLst/>
            <a:cxnLst/>
            <a:rect l="l" t="t" r="r" b="b"/>
            <a:pathLst>
              <a:path w="11854" h="16222" extrusionOk="0">
                <a:moveTo>
                  <a:pt x="6157" y="0"/>
                </a:moveTo>
                <a:lnTo>
                  <a:pt x="0" y="4747"/>
                </a:lnTo>
                <a:lnTo>
                  <a:pt x="597" y="5751"/>
                </a:lnTo>
                <a:lnTo>
                  <a:pt x="4530" y="12396"/>
                </a:lnTo>
                <a:cubicBezTo>
                  <a:pt x="4377" y="12358"/>
                  <a:pt x="4217" y="12339"/>
                  <a:pt x="4054" y="12339"/>
                </a:cubicBezTo>
                <a:cubicBezTo>
                  <a:pt x="3638" y="12339"/>
                  <a:pt x="3195" y="12461"/>
                  <a:pt x="2767" y="12694"/>
                </a:cubicBezTo>
                <a:cubicBezTo>
                  <a:pt x="1736" y="13318"/>
                  <a:pt x="1302" y="14539"/>
                  <a:pt x="1790" y="15407"/>
                </a:cubicBezTo>
                <a:cubicBezTo>
                  <a:pt x="2102" y="15948"/>
                  <a:pt x="2681" y="16221"/>
                  <a:pt x="3324" y="16221"/>
                </a:cubicBezTo>
                <a:cubicBezTo>
                  <a:pt x="3745" y="16221"/>
                  <a:pt x="4193" y="16104"/>
                  <a:pt x="4611" y="15868"/>
                </a:cubicBezTo>
                <a:cubicBezTo>
                  <a:pt x="5669" y="15244"/>
                  <a:pt x="6103" y="14105"/>
                  <a:pt x="5588" y="13183"/>
                </a:cubicBezTo>
                <a:lnTo>
                  <a:pt x="1004" y="5452"/>
                </a:lnTo>
                <a:lnTo>
                  <a:pt x="6320" y="1357"/>
                </a:lnTo>
                <a:lnTo>
                  <a:pt x="10280" y="8029"/>
                </a:lnTo>
                <a:cubicBezTo>
                  <a:pt x="10127" y="7991"/>
                  <a:pt x="9965" y="7972"/>
                  <a:pt x="9799" y="7972"/>
                </a:cubicBezTo>
                <a:cubicBezTo>
                  <a:pt x="9377" y="7972"/>
                  <a:pt x="8926" y="8094"/>
                  <a:pt x="8517" y="8327"/>
                </a:cubicBezTo>
                <a:cubicBezTo>
                  <a:pt x="7459" y="8951"/>
                  <a:pt x="7025" y="10172"/>
                  <a:pt x="7541" y="11040"/>
                </a:cubicBezTo>
                <a:cubicBezTo>
                  <a:pt x="7833" y="11575"/>
                  <a:pt x="8406" y="11848"/>
                  <a:pt x="9040" y="11848"/>
                </a:cubicBezTo>
                <a:cubicBezTo>
                  <a:pt x="9466" y="11848"/>
                  <a:pt x="9920" y="11725"/>
                  <a:pt x="10334" y="11474"/>
                </a:cubicBezTo>
                <a:cubicBezTo>
                  <a:pt x="11392" y="10850"/>
                  <a:pt x="11853" y="9684"/>
                  <a:pt x="11365" y="8761"/>
                </a:cubicBezTo>
                <a:lnTo>
                  <a:pt x="6239" y="136"/>
                </a:lnTo>
                <a:lnTo>
                  <a:pt x="615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8"/>
          <p:cNvSpPr/>
          <p:nvPr/>
        </p:nvSpPr>
        <p:spPr>
          <a:xfrm>
            <a:off x="7711647" y="3472346"/>
            <a:ext cx="560646" cy="624343"/>
          </a:xfrm>
          <a:custGeom>
            <a:avLst/>
            <a:gdLst/>
            <a:ahLst/>
            <a:cxnLst/>
            <a:rect l="l" t="t" r="r" b="b"/>
            <a:pathLst>
              <a:path w="11583" h="12885" extrusionOk="0">
                <a:moveTo>
                  <a:pt x="11013" y="1275"/>
                </a:moveTo>
                <a:lnTo>
                  <a:pt x="11013" y="1736"/>
                </a:lnTo>
                <a:lnTo>
                  <a:pt x="4367" y="2659"/>
                </a:lnTo>
                <a:lnTo>
                  <a:pt x="4367" y="2116"/>
                </a:lnTo>
                <a:lnTo>
                  <a:pt x="11013" y="1275"/>
                </a:lnTo>
                <a:close/>
                <a:moveTo>
                  <a:pt x="11555" y="0"/>
                </a:moveTo>
                <a:lnTo>
                  <a:pt x="3825" y="950"/>
                </a:lnTo>
                <a:lnTo>
                  <a:pt x="3825" y="2143"/>
                </a:lnTo>
                <a:lnTo>
                  <a:pt x="3852" y="9873"/>
                </a:lnTo>
                <a:cubicBezTo>
                  <a:pt x="3472" y="9494"/>
                  <a:pt x="2875" y="9222"/>
                  <a:pt x="2197" y="9222"/>
                </a:cubicBezTo>
                <a:cubicBezTo>
                  <a:pt x="977" y="9222"/>
                  <a:pt x="0" y="10036"/>
                  <a:pt x="0" y="11067"/>
                </a:cubicBezTo>
                <a:cubicBezTo>
                  <a:pt x="0" y="12070"/>
                  <a:pt x="977" y="12884"/>
                  <a:pt x="2197" y="12884"/>
                </a:cubicBezTo>
                <a:cubicBezTo>
                  <a:pt x="3390" y="12884"/>
                  <a:pt x="4365" y="12153"/>
                  <a:pt x="4394" y="11070"/>
                </a:cubicBezTo>
                <a:lnTo>
                  <a:pt x="4394" y="11070"/>
                </a:lnTo>
                <a:lnTo>
                  <a:pt x="4394" y="11094"/>
                </a:lnTo>
                <a:lnTo>
                  <a:pt x="4394" y="11067"/>
                </a:lnTo>
                <a:cubicBezTo>
                  <a:pt x="4394" y="11068"/>
                  <a:pt x="4394" y="11069"/>
                  <a:pt x="4394" y="11070"/>
                </a:cubicBezTo>
                <a:lnTo>
                  <a:pt x="4394" y="11070"/>
                </a:lnTo>
                <a:lnTo>
                  <a:pt x="4367" y="3228"/>
                </a:lnTo>
                <a:lnTo>
                  <a:pt x="11013" y="2306"/>
                </a:lnTo>
                <a:lnTo>
                  <a:pt x="11040" y="9005"/>
                </a:lnTo>
                <a:cubicBezTo>
                  <a:pt x="10633" y="8626"/>
                  <a:pt x="10063" y="8355"/>
                  <a:pt x="9385" y="8355"/>
                </a:cubicBezTo>
                <a:cubicBezTo>
                  <a:pt x="8165" y="8355"/>
                  <a:pt x="7188" y="9168"/>
                  <a:pt x="7188" y="10172"/>
                </a:cubicBezTo>
                <a:cubicBezTo>
                  <a:pt x="7188" y="11203"/>
                  <a:pt x="8165" y="12043"/>
                  <a:pt x="9385" y="12043"/>
                </a:cubicBezTo>
                <a:cubicBezTo>
                  <a:pt x="10579" y="12043"/>
                  <a:pt x="11555" y="11257"/>
                  <a:pt x="11582" y="10280"/>
                </a:cubicBezTo>
                <a:lnTo>
                  <a:pt x="11582" y="10253"/>
                </a:lnTo>
                <a:lnTo>
                  <a:pt x="11555" y="190"/>
                </a:lnTo>
                <a:lnTo>
                  <a:pt x="115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28"/>
          <p:cNvSpPr/>
          <p:nvPr/>
        </p:nvSpPr>
        <p:spPr>
          <a:xfrm>
            <a:off x="1430890" y="3272566"/>
            <a:ext cx="214036" cy="177491"/>
          </a:xfrm>
          <a:custGeom>
            <a:avLst/>
            <a:gdLst/>
            <a:ahLst/>
            <a:cxnLst/>
            <a:rect l="l" t="t" r="r" b="b"/>
            <a:pathLst>
              <a:path w="4422" h="3663" extrusionOk="0">
                <a:moveTo>
                  <a:pt x="2198" y="570"/>
                </a:moveTo>
                <a:cubicBezTo>
                  <a:pt x="3093" y="570"/>
                  <a:pt x="3825" y="1140"/>
                  <a:pt x="3825" y="1818"/>
                </a:cubicBezTo>
                <a:cubicBezTo>
                  <a:pt x="3825" y="2496"/>
                  <a:pt x="3120" y="3066"/>
                  <a:pt x="2198" y="3066"/>
                </a:cubicBezTo>
                <a:cubicBezTo>
                  <a:pt x="1330" y="3066"/>
                  <a:pt x="570" y="2496"/>
                  <a:pt x="570" y="1818"/>
                </a:cubicBezTo>
                <a:cubicBezTo>
                  <a:pt x="625" y="1113"/>
                  <a:pt x="1330" y="570"/>
                  <a:pt x="2198" y="570"/>
                </a:cubicBezTo>
                <a:close/>
                <a:moveTo>
                  <a:pt x="2198" y="1"/>
                </a:moveTo>
                <a:cubicBezTo>
                  <a:pt x="977" y="1"/>
                  <a:pt x="1" y="814"/>
                  <a:pt x="1" y="1818"/>
                </a:cubicBezTo>
                <a:cubicBezTo>
                  <a:pt x="1" y="2849"/>
                  <a:pt x="977" y="3662"/>
                  <a:pt x="2198" y="3662"/>
                </a:cubicBezTo>
                <a:cubicBezTo>
                  <a:pt x="3418" y="3662"/>
                  <a:pt x="4422" y="2849"/>
                  <a:pt x="4422" y="1818"/>
                </a:cubicBezTo>
                <a:cubicBezTo>
                  <a:pt x="4422" y="814"/>
                  <a:pt x="3418" y="1"/>
                  <a:pt x="21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2185402" y="1988471"/>
            <a:ext cx="4773196" cy="1448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dirty="0"/>
              <a:t>Instrumente </a:t>
            </a:r>
            <a:r>
              <a:rPr lang="en-GB" sz="4400" dirty="0"/>
              <a:t>de </a:t>
            </a:r>
            <a:r>
              <a:rPr lang="en-GB" sz="4400" dirty="0" err="1"/>
              <a:t>suflat</a:t>
            </a:r>
            <a:endParaRPr sz="44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 idx="2"/>
          </p:nvPr>
        </p:nvSpPr>
        <p:spPr>
          <a:xfrm>
            <a:off x="4197474" y="100593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348" name="Google Shape;348;p33"/>
          <p:cNvSpPr/>
          <p:nvPr/>
        </p:nvSpPr>
        <p:spPr>
          <a:xfrm>
            <a:off x="824728" y="1389217"/>
            <a:ext cx="601353" cy="1636325"/>
          </a:xfrm>
          <a:custGeom>
            <a:avLst/>
            <a:gdLst/>
            <a:ahLst/>
            <a:cxnLst/>
            <a:rect l="l" t="t" r="r" b="b"/>
            <a:pathLst>
              <a:path w="12424" h="33770" extrusionOk="0">
                <a:moveTo>
                  <a:pt x="1845" y="1058"/>
                </a:moveTo>
                <a:cubicBezTo>
                  <a:pt x="1872" y="1058"/>
                  <a:pt x="1899" y="1058"/>
                  <a:pt x="1981" y="1085"/>
                </a:cubicBezTo>
                <a:cubicBezTo>
                  <a:pt x="2170" y="1166"/>
                  <a:pt x="2442" y="1329"/>
                  <a:pt x="2659" y="1573"/>
                </a:cubicBezTo>
                <a:cubicBezTo>
                  <a:pt x="3093" y="2007"/>
                  <a:pt x="3472" y="2631"/>
                  <a:pt x="3744" y="3255"/>
                </a:cubicBezTo>
                <a:cubicBezTo>
                  <a:pt x="4015" y="3906"/>
                  <a:pt x="4178" y="4584"/>
                  <a:pt x="4313" y="5262"/>
                </a:cubicBezTo>
                <a:lnTo>
                  <a:pt x="4340" y="5506"/>
                </a:lnTo>
                <a:lnTo>
                  <a:pt x="4395" y="5778"/>
                </a:lnTo>
                <a:cubicBezTo>
                  <a:pt x="4422" y="5940"/>
                  <a:pt x="4422" y="6103"/>
                  <a:pt x="4449" y="6293"/>
                </a:cubicBezTo>
                <a:cubicBezTo>
                  <a:pt x="4476" y="6618"/>
                  <a:pt x="4476" y="6917"/>
                  <a:pt x="4449" y="7269"/>
                </a:cubicBezTo>
                <a:cubicBezTo>
                  <a:pt x="4395" y="7920"/>
                  <a:pt x="4205" y="8544"/>
                  <a:pt x="3988" y="9195"/>
                </a:cubicBezTo>
                <a:cubicBezTo>
                  <a:pt x="3798" y="9575"/>
                  <a:pt x="3635" y="9982"/>
                  <a:pt x="3472" y="10361"/>
                </a:cubicBezTo>
                <a:cubicBezTo>
                  <a:pt x="3174" y="9439"/>
                  <a:pt x="2849" y="8490"/>
                  <a:pt x="2550" y="7459"/>
                </a:cubicBezTo>
                <a:cubicBezTo>
                  <a:pt x="2360" y="6754"/>
                  <a:pt x="2170" y="6049"/>
                  <a:pt x="2008" y="5344"/>
                </a:cubicBezTo>
                <a:cubicBezTo>
                  <a:pt x="1845" y="4611"/>
                  <a:pt x="1709" y="3906"/>
                  <a:pt x="1628" y="3174"/>
                </a:cubicBezTo>
                <a:cubicBezTo>
                  <a:pt x="1601" y="2794"/>
                  <a:pt x="1574" y="2441"/>
                  <a:pt x="1574" y="2116"/>
                </a:cubicBezTo>
                <a:cubicBezTo>
                  <a:pt x="1574" y="1763"/>
                  <a:pt x="1601" y="1438"/>
                  <a:pt x="1709" y="1194"/>
                </a:cubicBezTo>
                <a:cubicBezTo>
                  <a:pt x="1736" y="1139"/>
                  <a:pt x="1764" y="1085"/>
                  <a:pt x="1764" y="1058"/>
                </a:cubicBezTo>
                <a:close/>
                <a:moveTo>
                  <a:pt x="7297" y="17197"/>
                </a:moveTo>
                <a:cubicBezTo>
                  <a:pt x="7975" y="17224"/>
                  <a:pt x="8762" y="17495"/>
                  <a:pt x="9440" y="18010"/>
                </a:cubicBezTo>
                <a:cubicBezTo>
                  <a:pt x="9765" y="18254"/>
                  <a:pt x="10063" y="18553"/>
                  <a:pt x="10335" y="18933"/>
                </a:cubicBezTo>
                <a:cubicBezTo>
                  <a:pt x="10470" y="19095"/>
                  <a:pt x="10579" y="19285"/>
                  <a:pt x="10687" y="19502"/>
                </a:cubicBezTo>
                <a:cubicBezTo>
                  <a:pt x="10742" y="19611"/>
                  <a:pt x="10796" y="19692"/>
                  <a:pt x="10823" y="19801"/>
                </a:cubicBezTo>
                <a:lnTo>
                  <a:pt x="10850" y="19882"/>
                </a:lnTo>
                <a:lnTo>
                  <a:pt x="10850" y="19909"/>
                </a:lnTo>
                <a:lnTo>
                  <a:pt x="10850" y="19936"/>
                </a:lnTo>
                <a:lnTo>
                  <a:pt x="10959" y="20180"/>
                </a:lnTo>
                <a:cubicBezTo>
                  <a:pt x="11203" y="21075"/>
                  <a:pt x="11067" y="22187"/>
                  <a:pt x="10443" y="23137"/>
                </a:cubicBezTo>
                <a:cubicBezTo>
                  <a:pt x="10145" y="23652"/>
                  <a:pt x="9684" y="24113"/>
                  <a:pt x="9168" y="24466"/>
                </a:cubicBezTo>
                <a:cubicBezTo>
                  <a:pt x="8409" y="22784"/>
                  <a:pt x="7677" y="21075"/>
                  <a:pt x="6890" y="19231"/>
                </a:cubicBezTo>
                <a:cubicBezTo>
                  <a:pt x="6646" y="18661"/>
                  <a:pt x="6375" y="18037"/>
                  <a:pt x="6158" y="17441"/>
                </a:cubicBezTo>
                <a:lnTo>
                  <a:pt x="6348" y="17332"/>
                </a:lnTo>
                <a:cubicBezTo>
                  <a:pt x="6646" y="17224"/>
                  <a:pt x="6944" y="17197"/>
                  <a:pt x="7297" y="17197"/>
                </a:cubicBezTo>
                <a:close/>
                <a:moveTo>
                  <a:pt x="4069" y="13969"/>
                </a:moveTo>
                <a:cubicBezTo>
                  <a:pt x="4340" y="14701"/>
                  <a:pt x="4666" y="15379"/>
                  <a:pt x="4937" y="16057"/>
                </a:cubicBezTo>
                <a:cubicBezTo>
                  <a:pt x="4883" y="16057"/>
                  <a:pt x="4883" y="16085"/>
                  <a:pt x="4856" y="16085"/>
                </a:cubicBezTo>
                <a:lnTo>
                  <a:pt x="4720" y="16220"/>
                </a:lnTo>
                <a:cubicBezTo>
                  <a:pt x="4612" y="16329"/>
                  <a:pt x="4557" y="16383"/>
                  <a:pt x="4449" y="16464"/>
                </a:cubicBezTo>
                <a:cubicBezTo>
                  <a:pt x="3771" y="17170"/>
                  <a:pt x="3364" y="18010"/>
                  <a:pt x="3255" y="18797"/>
                </a:cubicBezTo>
                <a:cubicBezTo>
                  <a:pt x="3120" y="19584"/>
                  <a:pt x="3228" y="20289"/>
                  <a:pt x="3445" y="20831"/>
                </a:cubicBezTo>
                <a:cubicBezTo>
                  <a:pt x="3635" y="21374"/>
                  <a:pt x="3933" y="21808"/>
                  <a:pt x="4259" y="22052"/>
                </a:cubicBezTo>
                <a:cubicBezTo>
                  <a:pt x="4557" y="22323"/>
                  <a:pt x="4856" y="22432"/>
                  <a:pt x="5018" y="22459"/>
                </a:cubicBezTo>
                <a:cubicBezTo>
                  <a:pt x="5073" y="22459"/>
                  <a:pt x="5127" y="22486"/>
                  <a:pt x="5154" y="22486"/>
                </a:cubicBezTo>
                <a:lnTo>
                  <a:pt x="5344" y="22486"/>
                </a:lnTo>
                <a:cubicBezTo>
                  <a:pt x="5344" y="22486"/>
                  <a:pt x="5290" y="22486"/>
                  <a:pt x="5263" y="22459"/>
                </a:cubicBezTo>
                <a:cubicBezTo>
                  <a:pt x="5235" y="22432"/>
                  <a:pt x="5154" y="22377"/>
                  <a:pt x="5100" y="22350"/>
                </a:cubicBezTo>
                <a:cubicBezTo>
                  <a:pt x="4964" y="22242"/>
                  <a:pt x="4747" y="22052"/>
                  <a:pt x="4612" y="21781"/>
                </a:cubicBezTo>
                <a:cubicBezTo>
                  <a:pt x="4449" y="21509"/>
                  <a:pt x="4340" y="21102"/>
                  <a:pt x="4313" y="20641"/>
                </a:cubicBezTo>
                <a:cubicBezTo>
                  <a:pt x="4286" y="20207"/>
                  <a:pt x="4340" y="19665"/>
                  <a:pt x="4557" y="19150"/>
                </a:cubicBezTo>
                <a:cubicBezTo>
                  <a:pt x="4747" y="18661"/>
                  <a:pt x="5100" y="18146"/>
                  <a:pt x="5615" y="17766"/>
                </a:cubicBezTo>
                <a:lnTo>
                  <a:pt x="5642" y="17766"/>
                </a:lnTo>
                <a:cubicBezTo>
                  <a:pt x="5886" y="18336"/>
                  <a:pt x="6158" y="18905"/>
                  <a:pt x="6402" y="19475"/>
                </a:cubicBezTo>
                <a:cubicBezTo>
                  <a:pt x="6944" y="20641"/>
                  <a:pt x="7541" y="21808"/>
                  <a:pt x="8083" y="22920"/>
                </a:cubicBezTo>
                <a:cubicBezTo>
                  <a:pt x="8355" y="23462"/>
                  <a:pt x="8626" y="24005"/>
                  <a:pt x="8870" y="24547"/>
                </a:cubicBezTo>
                <a:cubicBezTo>
                  <a:pt x="8870" y="24574"/>
                  <a:pt x="8897" y="24629"/>
                  <a:pt x="8897" y="24656"/>
                </a:cubicBezTo>
                <a:cubicBezTo>
                  <a:pt x="8490" y="24900"/>
                  <a:pt x="8083" y="25063"/>
                  <a:pt x="7649" y="25171"/>
                </a:cubicBezTo>
                <a:cubicBezTo>
                  <a:pt x="7324" y="25225"/>
                  <a:pt x="7026" y="25307"/>
                  <a:pt x="6727" y="25334"/>
                </a:cubicBezTo>
                <a:cubicBezTo>
                  <a:pt x="6564" y="25347"/>
                  <a:pt x="6402" y="25354"/>
                  <a:pt x="6242" y="25354"/>
                </a:cubicBezTo>
                <a:cubicBezTo>
                  <a:pt x="6083" y="25354"/>
                  <a:pt x="5927" y="25347"/>
                  <a:pt x="5778" y="25334"/>
                </a:cubicBezTo>
                <a:lnTo>
                  <a:pt x="5534" y="25307"/>
                </a:lnTo>
                <a:lnTo>
                  <a:pt x="5290" y="25280"/>
                </a:lnTo>
                <a:lnTo>
                  <a:pt x="5154" y="25225"/>
                </a:lnTo>
                <a:lnTo>
                  <a:pt x="5046" y="25198"/>
                </a:lnTo>
                <a:lnTo>
                  <a:pt x="4829" y="25144"/>
                </a:lnTo>
                <a:cubicBezTo>
                  <a:pt x="4503" y="25035"/>
                  <a:pt x="4232" y="24927"/>
                  <a:pt x="3933" y="24791"/>
                </a:cubicBezTo>
                <a:cubicBezTo>
                  <a:pt x="3662" y="24656"/>
                  <a:pt x="3391" y="24493"/>
                  <a:pt x="3174" y="24249"/>
                </a:cubicBezTo>
                <a:cubicBezTo>
                  <a:pt x="2930" y="24059"/>
                  <a:pt x="2713" y="23815"/>
                  <a:pt x="2550" y="23544"/>
                </a:cubicBezTo>
                <a:cubicBezTo>
                  <a:pt x="2387" y="23272"/>
                  <a:pt x="2225" y="23001"/>
                  <a:pt x="2116" y="22703"/>
                </a:cubicBezTo>
                <a:cubicBezTo>
                  <a:pt x="2035" y="22567"/>
                  <a:pt x="2008" y="22377"/>
                  <a:pt x="1953" y="22242"/>
                </a:cubicBezTo>
                <a:cubicBezTo>
                  <a:pt x="1899" y="22079"/>
                  <a:pt x="1845" y="21943"/>
                  <a:pt x="1845" y="21781"/>
                </a:cubicBezTo>
                <a:cubicBezTo>
                  <a:pt x="1574" y="20533"/>
                  <a:pt x="1736" y="19177"/>
                  <a:pt x="2143" y="17875"/>
                </a:cubicBezTo>
                <a:cubicBezTo>
                  <a:pt x="2360" y="17224"/>
                  <a:pt x="2632" y="16600"/>
                  <a:pt x="2930" y="15976"/>
                </a:cubicBezTo>
                <a:cubicBezTo>
                  <a:pt x="3093" y="15678"/>
                  <a:pt x="3228" y="15379"/>
                  <a:pt x="3445" y="15054"/>
                </a:cubicBezTo>
                <a:cubicBezTo>
                  <a:pt x="3635" y="14756"/>
                  <a:pt x="3798" y="14430"/>
                  <a:pt x="4015" y="14105"/>
                </a:cubicBezTo>
                <a:cubicBezTo>
                  <a:pt x="4042" y="14077"/>
                  <a:pt x="4042" y="14050"/>
                  <a:pt x="4069" y="13969"/>
                </a:cubicBezTo>
                <a:close/>
                <a:moveTo>
                  <a:pt x="1709" y="0"/>
                </a:moveTo>
                <a:cubicBezTo>
                  <a:pt x="1628" y="0"/>
                  <a:pt x="1547" y="27"/>
                  <a:pt x="1465" y="27"/>
                </a:cubicBezTo>
                <a:cubicBezTo>
                  <a:pt x="1438" y="27"/>
                  <a:pt x="1438" y="27"/>
                  <a:pt x="1411" y="82"/>
                </a:cubicBezTo>
                <a:lnTo>
                  <a:pt x="1357" y="82"/>
                </a:lnTo>
                <a:cubicBezTo>
                  <a:pt x="1330" y="82"/>
                  <a:pt x="1275" y="109"/>
                  <a:pt x="1221" y="136"/>
                </a:cubicBezTo>
                <a:cubicBezTo>
                  <a:pt x="1058" y="244"/>
                  <a:pt x="923" y="380"/>
                  <a:pt x="814" y="488"/>
                </a:cubicBezTo>
                <a:cubicBezTo>
                  <a:pt x="733" y="624"/>
                  <a:pt x="651" y="760"/>
                  <a:pt x="624" y="841"/>
                </a:cubicBezTo>
                <a:cubicBezTo>
                  <a:pt x="462" y="1329"/>
                  <a:pt x="462" y="1763"/>
                  <a:pt x="462" y="2170"/>
                </a:cubicBezTo>
                <a:cubicBezTo>
                  <a:pt x="462" y="2577"/>
                  <a:pt x="516" y="2984"/>
                  <a:pt x="543" y="3364"/>
                </a:cubicBezTo>
                <a:cubicBezTo>
                  <a:pt x="787" y="4882"/>
                  <a:pt x="1221" y="6347"/>
                  <a:pt x="1655" y="7758"/>
                </a:cubicBezTo>
                <a:cubicBezTo>
                  <a:pt x="2089" y="9032"/>
                  <a:pt x="2496" y="10253"/>
                  <a:pt x="2930" y="11419"/>
                </a:cubicBezTo>
                <a:lnTo>
                  <a:pt x="2008" y="13155"/>
                </a:lnTo>
                <a:cubicBezTo>
                  <a:pt x="1845" y="13508"/>
                  <a:pt x="1628" y="13806"/>
                  <a:pt x="1465" y="14132"/>
                </a:cubicBezTo>
                <a:cubicBezTo>
                  <a:pt x="1275" y="14484"/>
                  <a:pt x="1085" y="14864"/>
                  <a:pt x="950" y="15217"/>
                </a:cubicBezTo>
                <a:cubicBezTo>
                  <a:pt x="651" y="15976"/>
                  <a:pt x="407" y="16708"/>
                  <a:pt x="245" y="17522"/>
                </a:cubicBezTo>
                <a:cubicBezTo>
                  <a:pt x="82" y="18309"/>
                  <a:pt x="1" y="19122"/>
                  <a:pt x="55" y="19909"/>
                </a:cubicBezTo>
                <a:cubicBezTo>
                  <a:pt x="82" y="20696"/>
                  <a:pt x="218" y="21509"/>
                  <a:pt x="489" y="22242"/>
                </a:cubicBezTo>
                <a:cubicBezTo>
                  <a:pt x="543" y="22459"/>
                  <a:pt x="624" y="22621"/>
                  <a:pt x="679" y="22784"/>
                </a:cubicBezTo>
                <a:cubicBezTo>
                  <a:pt x="787" y="22947"/>
                  <a:pt x="868" y="23137"/>
                  <a:pt x="950" y="23299"/>
                </a:cubicBezTo>
                <a:cubicBezTo>
                  <a:pt x="1167" y="23625"/>
                  <a:pt x="1411" y="23950"/>
                  <a:pt x="1628" y="24249"/>
                </a:cubicBezTo>
                <a:cubicBezTo>
                  <a:pt x="2143" y="24818"/>
                  <a:pt x="2794" y="25307"/>
                  <a:pt x="3499" y="25578"/>
                </a:cubicBezTo>
                <a:lnTo>
                  <a:pt x="3771" y="25686"/>
                </a:lnTo>
                <a:lnTo>
                  <a:pt x="4042" y="25768"/>
                </a:lnTo>
                <a:cubicBezTo>
                  <a:pt x="4205" y="25849"/>
                  <a:pt x="4422" y="25876"/>
                  <a:pt x="4584" y="25903"/>
                </a:cubicBezTo>
                <a:lnTo>
                  <a:pt x="4829" y="25958"/>
                </a:lnTo>
                <a:lnTo>
                  <a:pt x="4964" y="25985"/>
                </a:lnTo>
                <a:lnTo>
                  <a:pt x="5100" y="25985"/>
                </a:lnTo>
                <a:lnTo>
                  <a:pt x="5371" y="26012"/>
                </a:lnTo>
                <a:lnTo>
                  <a:pt x="5642" y="26012"/>
                </a:lnTo>
                <a:cubicBezTo>
                  <a:pt x="5757" y="26016"/>
                  <a:pt x="5871" y="26019"/>
                  <a:pt x="5985" y="26019"/>
                </a:cubicBezTo>
                <a:cubicBezTo>
                  <a:pt x="6575" y="26019"/>
                  <a:pt x="7158" y="25958"/>
                  <a:pt x="7704" y="25822"/>
                </a:cubicBezTo>
                <a:cubicBezTo>
                  <a:pt x="8192" y="25714"/>
                  <a:pt x="8626" y="25524"/>
                  <a:pt x="9033" y="25307"/>
                </a:cubicBezTo>
                <a:cubicBezTo>
                  <a:pt x="9168" y="25605"/>
                  <a:pt x="9304" y="25876"/>
                  <a:pt x="9440" y="26175"/>
                </a:cubicBezTo>
                <a:cubicBezTo>
                  <a:pt x="9684" y="26690"/>
                  <a:pt x="9874" y="27232"/>
                  <a:pt x="10091" y="27721"/>
                </a:cubicBezTo>
                <a:cubicBezTo>
                  <a:pt x="10280" y="28209"/>
                  <a:pt x="10443" y="28724"/>
                  <a:pt x="10579" y="29212"/>
                </a:cubicBezTo>
                <a:cubicBezTo>
                  <a:pt x="10660" y="29429"/>
                  <a:pt x="10687" y="29701"/>
                  <a:pt x="10714" y="29945"/>
                </a:cubicBezTo>
                <a:cubicBezTo>
                  <a:pt x="10714" y="29999"/>
                  <a:pt x="10769" y="30080"/>
                  <a:pt x="10769" y="30108"/>
                </a:cubicBezTo>
                <a:lnTo>
                  <a:pt x="10769" y="30325"/>
                </a:lnTo>
                <a:lnTo>
                  <a:pt x="10769" y="30650"/>
                </a:lnTo>
                <a:cubicBezTo>
                  <a:pt x="10714" y="31138"/>
                  <a:pt x="10579" y="31572"/>
                  <a:pt x="10389" y="31898"/>
                </a:cubicBezTo>
                <a:cubicBezTo>
                  <a:pt x="10145" y="32277"/>
                  <a:pt x="9874" y="32576"/>
                  <a:pt x="9548" y="32766"/>
                </a:cubicBezTo>
                <a:lnTo>
                  <a:pt x="9412" y="32820"/>
                </a:lnTo>
                <a:lnTo>
                  <a:pt x="9358" y="32847"/>
                </a:lnTo>
                <a:lnTo>
                  <a:pt x="9331" y="32847"/>
                </a:lnTo>
                <a:lnTo>
                  <a:pt x="9277" y="32901"/>
                </a:lnTo>
                <a:cubicBezTo>
                  <a:pt x="9168" y="32928"/>
                  <a:pt x="9087" y="32956"/>
                  <a:pt x="9006" y="32983"/>
                </a:cubicBezTo>
                <a:cubicBezTo>
                  <a:pt x="8816" y="33064"/>
                  <a:pt x="8626" y="33091"/>
                  <a:pt x="8463" y="33091"/>
                </a:cubicBezTo>
                <a:cubicBezTo>
                  <a:pt x="8273" y="33091"/>
                  <a:pt x="8111" y="33091"/>
                  <a:pt x="7948" y="33064"/>
                </a:cubicBezTo>
                <a:cubicBezTo>
                  <a:pt x="7785" y="33037"/>
                  <a:pt x="7649" y="33010"/>
                  <a:pt x="7460" y="32928"/>
                </a:cubicBezTo>
                <a:cubicBezTo>
                  <a:pt x="7188" y="32793"/>
                  <a:pt x="6971" y="32576"/>
                  <a:pt x="6836" y="32386"/>
                </a:cubicBezTo>
                <a:cubicBezTo>
                  <a:pt x="6754" y="32277"/>
                  <a:pt x="6700" y="32142"/>
                  <a:pt x="6646" y="32033"/>
                </a:cubicBezTo>
                <a:cubicBezTo>
                  <a:pt x="6619" y="31979"/>
                  <a:pt x="6619" y="31952"/>
                  <a:pt x="6619" y="31871"/>
                </a:cubicBezTo>
                <a:lnTo>
                  <a:pt x="6619" y="31762"/>
                </a:lnTo>
                <a:lnTo>
                  <a:pt x="6619" y="31735"/>
                </a:lnTo>
                <a:lnTo>
                  <a:pt x="6619" y="31681"/>
                </a:lnTo>
                <a:cubicBezTo>
                  <a:pt x="6619" y="31572"/>
                  <a:pt x="6592" y="31464"/>
                  <a:pt x="6619" y="31355"/>
                </a:cubicBezTo>
                <a:cubicBezTo>
                  <a:pt x="6619" y="31274"/>
                  <a:pt x="6646" y="31165"/>
                  <a:pt x="6646" y="31084"/>
                </a:cubicBezTo>
                <a:cubicBezTo>
                  <a:pt x="6700" y="31003"/>
                  <a:pt x="6727" y="30894"/>
                  <a:pt x="6754" y="30813"/>
                </a:cubicBezTo>
                <a:cubicBezTo>
                  <a:pt x="6919" y="30878"/>
                  <a:pt x="7113" y="30914"/>
                  <a:pt x="7307" y="30914"/>
                </a:cubicBezTo>
                <a:cubicBezTo>
                  <a:pt x="7433" y="30914"/>
                  <a:pt x="7559" y="30899"/>
                  <a:pt x="7677" y="30867"/>
                </a:cubicBezTo>
                <a:cubicBezTo>
                  <a:pt x="8463" y="30623"/>
                  <a:pt x="8897" y="29809"/>
                  <a:pt x="8653" y="29050"/>
                </a:cubicBezTo>
                <a:cubicBezTo>
                  <a:pt x="8448" y="28413"/>
                  <a:pt x="7882" y="27967"/>
                  <a:pt x="7241" y="27967"/>
                </a:cubicBezTo>
                <a:cubicBezTo>
                  <a:pt x="7117" y="27967"/>
                  <a:pt x="6990" y="27984"/>
                  <a:pt x="6863" y="28019"/>
                </a:cubicBezTo>
                <a:cubicBezTo>
                  <a:pt x="6320" y="28155"/>
                  <a:pt x="5778" y="28480"/>
                  <a:pt x="5398" y="29158"/>
                </a:cubicBezTo>
                <a:cubicBezTo>
                  <a:pt x="5100" y="29701"/>
                  <a:pt x="4964" y="30460"/>
                  <a:pt x="5073" y="31138"/>
                </a:cubicBezTo>
                <a:cubicBezTo>
                  <a:pt x="5100" y="31301"/>
                  <a:pt x="5127" y="31464"/>
                  <a:pt x="5208" y="31627"/>
                </a:cubicBezTo>
                <a:cubicBezTo>
                  <a:pt x="5263" y="31816"/>
                  <a:pt x="5290" y="31979"/>
                  <a:pt x="5398" y="32169"/>
                </a:cubicBezTo>
                <a:cubicBezTo>
                  <a:pt x="5561" y="32494"/>
                  <a:pt x="5805" y="32820"/>
                  <a:pt x="6158" y="33091"/>
                </a:cubicBezTo>
                <a:cubicBezTo>
                  <a:pt x="6456" y="33362"/>
                  <a:pt x="6863" y="33579"/>
                  <a:pt x="7270" y="33661"/>
                </a:cubicBezTo>
                <a:cubicBezTo>
                  <a:pt x="7460" y="33742"/>
                  <a:pt x="7704" y="33769"/>
                  <a:pt x="7921" y="33769"/>
                </a:cubicBezTo>
                <a:cubicBezTo>
                  <a:pt x="8111" y="33769"/>
                  <a:pt x="8355" y="33769"/>
                  <a:pt x="8599" y="33742"/>
                </a:cubicBezTo>
                <a:cubicBezTo>
                  <a:pt x="8816" y="33715"/>
                  <a:pt x="9033" y="33634"/>
                  <a:pt x="9223" y="33579"/>
                </a:cubicBezTo>
                <a:cubicBezTo>
                  <a:pt x="9331" y="33525"/>
                  <a:pt x="9440" y="33471"/>
                  <a:pt x="9548" y="33444"/>
                </a:cubicBezTo>
                <a:lnTo>
                  <a:pt x="9602" y="33390"/>
                </a:lnTo>
                <a:lnTo>
                  <a:pt x="9629" y="33362"/>
                </a:lnTo>
                <a:lnTo>
                  <a:pt x="9684" y="33335"/>
                </a:lnTo>
                <a:lnTo>
                  <a:pt x="9819" y="33227"/>
                </a:lnTo>
                <a:cubicBezTo>
                  <a:pt x="10009" y="33091"/>
                  <a:pt x="10172" y="32928"/>
                  <a:pt x="10362" y="32766"/>
                </a:cubicBezTo>
                <a:cubicBezTo>
                  <a:pt x="10525" y="32576"/>
                  <a:pt x="10660" y="32386"/>
                  <a:pt x="10796" y="32142"/>
                </a:cubicBezTo>
                <a:cubicBezTo>
                  <a:pt x="11040" y="31708"/>
                  <a:pt x="11176" y="31193"/>
                  <a:pt x="11176" y="30650"/>
                </a:cubicBezTo>
                <a:lnTo>
                  <a:pt x="11176" y="30243"/>
                </a:lnTo>
                <a:lnTo>
                  <a:pt x="11121" y="30053"/>
                </a:lnTo>
                <a:cubicBezTo>
                  <a:pt x="11121" y="29972"/>
                  <a:pt x="11094" y="29918"/>
                  <a:pt x="11094" y="29836"/>
                </a:cubicBezTo>
                <a:cubicBezTo>
                  <a:pt x="11067" y="29565"/>
                  <a:pt x="10986" y="29321"/>
                  <a:pt x="10931" y="29050"/>
                </a:cubicBezTo>
                <a:cubicBezTo>
                  <a:pt x="10660" y="28046"/>
                  <a:pt x="10226" y="27015"/>
                  <a:pt x="9765" y="25985"/>
                </a:cubicBezTo>
                <a:lnTo>
                  <a:pt x="9358" y="25063"/>
                </a:lnTo>
                <a:cubicBezTo>
                  <a:pt x="10036" y="24683"/>
                  <a:pt x="10633" y="24222"/>
                  <a:pt x="11121" y="23625"/>
                </a:cubicBezTo>
                <a:cubicBezTo>
                  <a:pt x="11582" y="23137"/>
                  <a:pt x="11908" y="22513"/>
                  <a:pt x="12152" y="21862"/>
                </a:cubicBezTo>
                <a:cubicBezTo>
                  <a:pt x="12261" y="21564"/>
                  <a:pt x="12342" y="21238"/>
                  <a:pt x="12396" y="20885"/>
                </a:cubicBezTo>
                <a:cubicBezTo>
                  <a:pt x="12423" y="20723"/>
                  <a:pt x="12423" y="20560"/>
                  <a:pt x="12423" y="20370"/>
                </a:cubicBezTo>
                <a:lnTo>
                  <a:pt x="12423" y="20099"/>
                </a:lnTo>
                <a:lnTo>
                  <a:pt x="12423" y="19882"/>
                </a:lnTo>
                <a:lnTo>
                  <a:pt x="12396" y="19665"/>
                </a:lnTo>
                <a:lnTo>
                  <a:pt x="12342" y="19394"/>
                </a:lnTo>
                <a:cubicBezTo>
                  <a:pt x="12315" y="19231"/>
                  <a:pt x="12288" y="19068"/>
                  <a:pt x="12206" y="18878"/>
                </a:cubicBezTo>
                <a:cubicBezTo>
                  <a:pt x="12179" y="18634"/>
                  <a:pt x="12044" y="18309"/>
                  <a:pt x="11881" y="18037"/>
                </a:cubicBezTo>
                <a:cubicBezTo>
                  <a:pt x="11718" y="17766"/>
                  <a:pt x="11528" y="17495"/>
                  <a:pt x="11338" y="17224"/>
                </a:cubicBezTo>
                <a:cubicBezTo>
                  <a:pt x="11121" y="17007"/>
                  <a:pt x="10931" y="16763"/>
                  <a:pt x="10687" y="16546"/>
                </a:cubicBezTo>
                <a:cubicBezTo>
                  <a:pt x="9764" y="15755"/>
                  <a:pt x="8611" y="15297"/>
                  <a:pt x="7476" y="15297"/>
                </a:cubicBezTo>
                <a:cubicBezTo>
                  <a:pt x="7443" y="15297"/>
                  <a:pt x="7411" y="15297"/>
                  <a:pt x="7378" y="15298"/>
                </a:cubicBezTo>
                <a:cubicBezTo>
                  <a:pt x="7053" y="15298"/>
                  <a:pt x="6781" y="15325"/>
                  <a:pt x="6483" y="15406"/>
                </a:cubicBezTo>
                <a:cubicBezTo>
                  <a:pt x="6212" y="15461"/>
                  <a:pt x="5941" y="15542"/>
                  <a:pt x="5669" y="15678"/>
                </a:cubicBezTo>
                <a:lnTo>
                  <a:pt x="5480" y="15759"/>
                </a:lnTo>
                <a:cubicBezTo>
                  <a:pt x="5127" y="14918"/>
                  <a:pt x="4829" y="14077"/>
                  <a:pt x="4476" y="13237"/>
                </a:cubicBezTo>
                <a:cubicBezTo>
                  <a:pt x="5073" y="12206"/>
                  <a:pt x="5561" y="11121"/>
                  <a:pt x="5941" y="9927"/>
                </a:cubicBezTo>
                <a:cubicBezTo>
                  <a:pt x="6185" y="9168"/>
                  <a:pt x="6375" y="8300"/>
                  <a:pt x="6375" y="7432"/>
                </a:cubicBezTo>
                <a:cubicBezTo>
                  <a:pt x="6375" y="6998"/>
                  <a:pt x="6348" y="6537"/>
                  <a:pt x="6293" y="6130"/>
                </a:cubicBezTo>
                <a:cubicBezTo>
                  <a:pt x="6239" y="5940"/>
                  <a:pt x="6212" y="5723"/>
                  <a:pt x="6158" y="5506"/>
                </a:cubicBezTo>
                <a:lnTo>
                  <a:pt x="6076" y="5235"/>
                </a:lnTo>
                <a:lnTo>
                  <a:pt x="5995" y="4910"/>
                </a:lnTo>
                <a:cubicBezTo>
                  <a:pt x="5778" y="4150"/>
                  <a:pt x="5480" y="3364"/>
                  <a:pt x="5046" y="2658"/>
                </a:cubicBezTo>
                <a:cubicBezTo>
                  <a:pt x="4639" y="1926"/>
                  <a:pt x="4150" y="1248"/>
                  <a:pt x="3445" y="678"/>
                </a:cubicBezTo>
                <a:cubicBezTo>
                  <a:pt x="3255" y="543"/>
                  <a:pt x="3066" y="407"/>
                  <a:pt x="2849" y="299"/>
                </a:cubicBezTo>
                <a:cubicBezTo>
                  <a:pt x="2659" y="217"/>
                  <a:pt x="2415" y="109"/>
                  <a:pt x="2143" y="27"/>
                </a:cubicBezTo>
                <a:cubicBezTo>
                  <a:pt x="2008" y="0"/>
                  <a:pt x="1872" y="0"/>
                  <a:pt x="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33"/>
          <p:cNvSpPr/>
          <p:nvPr/>
        </p:nvSpPr>
        <p:spPr>
          <a:xfrm>
            <a:off x="7589897" y="2608878"/>
            <a:ext cx="971583" cy="828144"/>
          </a:xfrm>
          <a:custGeom>
            <a:avLst/>
            <a:gdLst/>
            <a:ahLst/>
            <a:cxnLst/>
            <a:rect l="l" t="t" r="r" b="b"/>
            <a:pathLst>
              <a:path w="20073" h="17091" extrusionOk="0">
                <a:moveTo>
                  <a:pt x="9793" y="1736"/>
                </a:moveTo>
                <a:lnTo>
                  <a:pt x="18825" y="3309"/>
                </a:lnTo>
                <a:lnTo>
                  <a:pt x="18608" y="3960"/>
                </a:lnTo>
                <a:lnTo>
                  <a:pt x="9603" y="2441"/>
                </a:lnTo>
                <a:lnTo>
                  <a:pt x="9793" y="1736"/>
                </a:lnTo>
                <a:close/>
                <a:moveTo>
                  <a:pt x="9548" y="0"/>
                </a:moveTo>
                <a:lnTo>
                  <a:pt x="9087" y="1546"/>
                </a:lnTo>
                <a:lnTo>
                  <a:pt x="5941" y="11690"/>
                </a:lnTo>
                <a:cubicBezTo>
                  <a:pt x="5561" y="11012"/>
                  <a:pt x="4883" y="10470"/>
                  <a:pt x="4042" y="10199"/>
                </a:cubicBezTo>
                <a:cubicBezTo>
                  <a:pt x="3678" y="10081"/>
                  <a:pt x="3312" y="10026"/>
                  <a:pt x="2960" y="10026"/>
                </a:cubicBezTo>
                <a:cubicBezTo>
                  <a:pt x="1764" y="10026"/>
                  <a:pt x="722" y="10664"/>
                  <a:pt x="408" y="11690"/>
                </a:cubicBezTo>
                <a:cubicBezTo>
                  <a:pt x="1" y="13019"/>
                  <a:pt x="950" y="14484"/>
                  <a:pt x="2550" y="14972"/>
                </a:cubicBezTo>
                <a:cubicBezTo>
                  <a:pt x="2927" y="15098"/>
                  <a:pt x="3306" y="15159"/>
                  <a:pt x="3672" y="15159"/>
                </a:cubicBezTo>
                <a:cubicBezTo>
                  <a:pt x="4808" y="15159"/>
                  <a:pt x="5809" y="14568"/>
                  <a:pt x="6158" y="13481"/>
                </a:cubicBezTo>
                <a:lnTo>
                  <a:pt x="6158" y="13535"/>
                </a:lnTo>
                <a:lnTo>
                  <a:pt x="9386" y="3255"/>
                </a:lnTo>
                <a:lnTo>
                  <a:pt x="18445" y="4801"/>
                </a:lnTo>
                <a:lnTo>
                  <a:pt x="15733" y="13562"/>
                </a:lnTo>
                <a:cubicBezTo>
                  <a:pt x="15353" y="12884"/>
                  <a:pt x="14675" y="12341"/>
                  <a:pt x="13834" y="12070"/>
                </a:cubicBezTo>
                <a:cubicBezTo>
                  <a:pt x="13470" y="11953"/>
                  <a:pt x="13104" y="11897"/>
                  <a:pt x="12751" y="11897"/>
                </a:cubicBezTo>
                <a:cubicBezTo>
                  <a:pt x="11556" y="11897"/>
                  <a:pt x="10514" y="12535"/>
                  <a:pt x="10199" y="13562"/>
                </a:cubicBezTo>
                <a:cubicBezTo>
                  <a:pt x="9793" y="14891"/>
                  <a:pt x="10715" y="16410"/>
                  <a:pt x="12315" y="16925"/>
                </a:cubicBezTo>
                <a:cubicBezTo>
                  <a:pt x="12670" y="17037"/>
                  <a:pt x="13030" y="17091"/>
                  <a:pt x="13378" y="17091"/>
                </a:cubicBezTo>
                <a:cubicBezTo>
                  <a:pt x="14546" y="17091"/>
                  <a:pt x="15588" y="16490"/>
                  <a:pt x="15923" y="15488"/>
                </a:cubicBezTo>
                <a:lnTo>
                  <a:pt x="15895" y="15325"/>
                </a:lnTo>
                <a:lnTo>
                  <a:pt x="19991" y="2170"/>
                </a:lnTo>
                <a:lnTo>
                  <a:pt x="20073" y="1926"/>
                </a:lnTo>
                <a:lnTo>
                  <a:pt x="95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33"/>
          <p:cNvSpPr/>
          <p:nvPr/>
        </p:nvSpPr>
        <p:spPr>
          <a:xfrm>
            <a:off x="7635879" y="1093496"/>
            <a:ext cx="643318" cy="988482"/>
          </a:xfrm>
          <a:custGeom>
            <a:avLst/>
            <a:gdLst/>
            <a:ahLst/>
            <a:cxnLst/>
            <a:rect l="l" t="t" r="r" b="b"/>
            <a:pathLst>
              <a:path w="13291" h="20400" extrusionOk="0">
                <a:moveTo>
                  <a:pt x="6917" y="3065"/>
                </a:moveTo>
                <a:lnTo>
                  <a:pt x="6917" y="3065"/>
                </a:lnTo>
                <a:cubicBezTo>
                  <a:pt x="7432" y="3798"/>
                  <a:pt x="8300" y="4666"/>
                  <a:pt x="9900" y="5751"/>
                </a:cubicBezTo>
                <a:cubicBezTo>
                  <a:pt x="11962" y="7161"/>
                  <a:pt x="11772" y="8680"/>
                  <a:pt x="11392" y="9602"/>
                </a:cubicBezTo>
                <a:cubicBezTo>
                  <a:pt x="11175" y="9412"/>
                  <a:pt x="10877" y="9168"/>
                  <a:pt x="10497" y="8924"/>
                </a:cubicBezTo>
                <a:cubicBezTo>
                  <a:pt x="7785" y="7269"/>
                  <a:pt x="7080" y="4747"/>
                  <a:pt x="6971" y="4259"/>
                </a:cubicBezTo>
                <a:lnTo>
                  <a:pt x="6917" y="3065"/>
                </a:lnTo>
                <a:close/>
                <a:moveTo>
                  <a:pt x="6835" y="0"/>
                </a:moveTo>
                <a:lnTo>
                  <a:pt x="5859" y="55"/>
                </a:lnTo>
                <a:lnTo>
                  <a:pt x="6564" y="15108"/>
                </a:lnTo>
                <a:cubicBezTo>
                  <a:pt x="5904" y="14524"/>
                  <a:pt x="4981" y="14154"/>
                  <a:pt x="3909" y="14154"/>
                </a:cubicBezTo>
                <a:cubicBezTo>
                  <a:pt x="3836" y="14154"/>
                  <a:pt x="3763" y="14155"/>
                  <a:pt x="3689" y="14159"/>
                </a:cubicBezTo>
                <a:cubicBezTo>
                  <a:pt x="1628" y="14240"/>
                  <a:pt x="0" y="15705"/>
                  <a:pt x="54" y="17441"/>
                </a:cubicBezTo>
                <a:cubicBezTo>
                  <a:pt x="134" y="19141"/>
                  <a:pt x="1775" y="20399"/>
                  <a:pt x="3830" y="20399"/>
                </a:cubicBezTo>
                <a:cubicBezTo>
                  <a:pt x="3874" y="20399"/>
                  <a:pt x="3917" y="20399"/>
                  <a:pt x="3960" y="20397"/>
                </a:cubicBezTo>
                <a:cubicBezTo>
                  <a:pt x="6022" y="20289"/>
                  <a:pt x="7622" y="18960"/>
                  <a:pt x="7595" y="17088"/>
                </a:cubicBezTo>
                <a:lnTo>
                  <a:pt x="7568" y="17088"/>
                </a:lnTo>
                <a:lnTo>
                  <a:pt x="7568" y="17143"/>
                </a:lnTo>
                <a:lnTo>
                  <a:pt x="7107" y="7242"/>
                </a:lnTo>
                <a:lnTo>
                  <a:pt x="7107" y="7242"/>
                </a:lnTo>
                <a:cubicBezTo>
                  <a:pt x="7622" y="7975"/>
                  <a:pt x="8544" y="8816"/>
                  <a:pt x="10090" y="9900"/>
                </a:cubicBezTo>
                <a:cubicBezTo>
                  <a:pt x="13264" y="12070"/>
                  <a:pt x="11148" y="14512"/>
                  <a:pt x="11148" y="14512"/>
                </a:cubicBezTo>
                <a:cubicBezTo>
                  <a:pt x="12748" y="13671"/>
                  <a:pt x="13291" y="11582"/>
                  <a:pt x="11691" y="9873"/>
                </a:cubicBezTo>
                <a:cubicBezTo>
                  <a:pt x="12938" y="8626"/>
                  <a:pt x="12884" y="6347"/>
                  <a:pt x="10362" y="4828"/>
                </a:cubicBezTo>
                <a:cubicBezTo>
                  <a:pt x="7324" y="2957"/>
                  <a:pt x="6835" y="82"/>
                  <a:pt x="6835" y="27"/>
                </a:cubicBezTo>
                <a:lnTo>
                  <a:pt x="6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Un instrument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muzical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de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suflat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este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alcatuit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din:</a:t>
            </a:r>
            <a:br>
              <a:rPr lang="ro-RO" altLang="en-US" dirty="0">
                <a:solidFill>
                  <a:srgbClr val="FFFF99"/>
                </a:solidFill>
                <a:latin typeface="Times New Roman" panose="02020603050405020304" pitchFamily="18" charset="0"/>
              </a:rPr>
            </a:br>
            <a:endParaRPr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"/>
          </p:nvPr>
        </p:nvSpPr>
        <p:spPr>
          <a:xfrm>
            <a:off x="1231959" y="2642535"/>
            <a:ext cx="2505600" cy="37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Sursa</a:t>
            </a:r>
            <a:r>
              <a:rPr lang="en-GB" dirty="0"/>
              <a:t> </a:t>
            </a:r>
            <a:r>
              <a:rPr lang="en-GB" dirty="0" err="1"/>
              <a:t>sonora</a:t>
            </a:r>
            <a:endParaRPr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3"/>
          </p:nvPr>
        </p:nvSpPr>
        <p:spPr>
          <a:xfrm>
            <a:off x="5282613" y="2673758"/>
            <a:ext cx="2505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Element </a:t>
            </a:r>
            <a:r>
              <a:rPr lang="en-GB" dirty="0" err="1"/>
              <a:t>rezonator</a:t>
            </a:r>
            <a:endParaRPr dirty="0"/>
          </a:p>
        </p:txBody>
      </p:sp>
      <p:sp>
        <p:nvSpPr>
          <p:cNvPr id="362" name="Google Shape;362;p34"/>
          <p:cNvSpPr/>
          <p:nvPr/>
        </p:nvSpPr>
        <p:spPr>
          <a:xfrm>
            <a:off x="8379382" y="3188266"/>
            <a:ext cx="302979" cy="423342"/>
          </a:xfrm>
          <a:custGeom>
            <a:avLst/>
            <a:gdLst/>
            <a:ahLst/>
            <a:cxnLst/>
            <a:rect l="l" t="t" r="r" b="b"/>
            <a:pathLst>
              <a:path w="7541" h="10525" extrusionOk="0">
                <a:moveTo>
                  <a:pt x="5639" y="6292"/>
                </a:moveTo>
                <a:cubicBezTo>
                  <a:pt x="5928" y="6292"/>
                  <a:pt x="6179" y="6390"/>
                  <a:pt x="6347" y="6591"/>
                </a:cubicBezTo>
                <a:cubicBezTo>
                  <a:pt x="6863" y="7161"/>
                  <a:pt x="6727" y="8137"/>
                  <a:pt x="6049" y="8788"/>
                </a:cubicBezTo>
                <a:cubicBezTo>
                  <a:pt x="5534" y="9249"/>
                  <a:pt x="4774" y="9629"/>
                  <a:pt x="4394" y="9765"/>
                </a:cubicBezTo>
                <a:cubicBezTo>
                  <a:pt x="3906" y="8490"/>
                  <a:pt x="3906" y="7595"/>
                  <a:pt x="4313" y="6998"/>
                </a:cubicBezTo>
                <a:cubicBezTo>
                  <a:pt x="4476" y="6754"/>
                  <a:pt x="4747" y="6537"/>
                  <a:pt x="5073" y="6401"/>
                </a:cubicBezTo>
                <a:cubicBezTo>
                  <a:pt x="5269" y="6329"/>
                  <a:pt x="5461" y="6292"/>
                  <a:pt x="5639" y="6292"/>
                </a:cubicBezTo>
                <a:close/>
                <a:moveTo>
                  <a:pt x="543" y="0"/>
                </a:moveTo>
                <a:lnTo>
                  <a:pt x="0" y="217"/>
                </a:lnTo>
                <a:lnTo>
                  <a:pt x="3798" y="10063"/>
                </a:lnTo>
                <a:cubicBezTo>
                  <a:pt x="3852" y="10144"/>
                  <a:pt x="3852" y="10172"/>
                  <a:pt x="3879" y="10253"/>
                </a:cubicBezTo>
                <a:lnTo>
                  <a:pt x="3988" y="10524"/>
                </a:lnTo>
                <a:lnTo>
                  <a:pt x="4259" y="10416"/>
                </a:lnTo>
                <a:cubicBezTo>
                  <a:pt x="4259" y="10416"/>
                  <a:pt x="4313" y="10389"/>
                  <a:pt x="4476" y="10307"/>
                </a:cubicBezTo>
                <a:cubicBezTo>
                  <a:pt x="4964" y="10144"/>
                  <a:pt x="5832" y="9738"/>
                  <a:pt x="6456" y="9168"/>
                </a:cubicBezTo>
                <a:cubicBezTo>
                  <a:pt x="7405" y="8300"/>
                  <a:pt x="7541" y="6998"/>
                  <a:pt x="6781" y="6184"/>
                </a:cubicBezTo>
                <a:cubicBezTo>
                  <a:pt x="6483" y="5851"/>
                  <a:pt x="6059" y="5688"/>
                  <a:pt x="5599" y="5688"/>
                </a:cubicBezTo>
                <a:cubicBezTo>
                  <a:pt x="5348" y="5688"/>
                  <a:pt x="5087" y="5736"/>
                  <a:pt x="4828" y="5832"/>
                </a:cubicBezTo>
                <a:cubicBezTo>
                  <a:pt x="4422" y="5994"/>
                  <a:pt x="4042" y="6266"/>
                  <a:pt x="3798" y="6618"/>
                </a:cubicBezTo>
                <a:cubicBezTo>
                  <a:pt x="3635" y="6890"/>
                  <a:pt x="3499" y="7161"/>
                  <a:pt x="3445" y="7459"/>
                </a:cubicBezTo>
                <a:lnTo>
                  <a:pt x="5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9475"/>
            <a:ext cx="3245134" cy="572700"/>
          </a:xfrm>
        </p:spPr>
        <p:txBody>
          <a:bodyPr/>
          <a:lstStyle/>
          <a:p>
            <a:r>
              <a:rPr lang="en-GB" dirty="0" err="1"/>
              <a:t>Ancia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857097" y="3655333"/>
            <a:ext cx="3470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sursa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sonora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esentiala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la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instrumentele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suflat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5" y="1502450"/>
            <a:ext cx="3146037" cy="3146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8" t="15220" r="1368" b="15349"/>
          <a:stretch>
            <a:fillRect/>
          </a:stretch>
        </p:blipFill>
        <p:spPr>
          <a:xfrm>
            <a:off x="4553879" y="200355"/>
            <a:ext cx="4077165" cy="28751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/>
          <p:nvPr/>
        </p:nvSpPr>
        <p:spPr>
          <a:xfrm>
            <a:off x="195450" y="635750"/>
            <a:ext cx="2846898" cy="2396376"/>
          </a:xfrm>
          <a:custGeom>
            <a:avLst/>
            <a:gdLst/>
            <a:ahLst/>
            <a:cxnLst/>
            <a:rect l="l" t="t" r="r" b="b"/>
            <a:pathLst>
              <a:path w="50774" h="42739" extrusionOk="0">
                <a:moveTo>
                  <a:pt x="21453" y="0"/>
                </a:moveTo>
                <a:lnTo>
                  <a:pt x="19054" y="11577"/>
                </a:lnTo>
                <a:lnTo>
                  <a:pt x="12205" y="5914"/>
                </a:lnTo>
                <a:lnTo>
                  <a:pt x="12205" y="12665"/>
                </a:lnTo>
                <a:lnTo>
                  <a:pt x="4185" y="10768"/>
                </a:lnTo>
                <a:lnTo>
                  <a:pt x="11647" y="17966"/>
                </a:lnTo>
                <a:lnTo>
                  <a:pt x="0" y="20058"/>
                </a:lnTo>
                <a:lnTo>
                  <a:pt x="11466" y="25149"/>
                </a:lnTo>
                <a:lnTo>
                  <a:pt x="8900" y="32807"/>
                </a:lnTo>
                <a:lnTo>
                  <a:pt x="16432" y="30255"/>
                </a:lnTo>
                <a:lnTo>
                  <a:pt x="17827" y="37899"/>
                </a:lnTo>
                <a:lnTo>
                  <a:pt x="23476" y="31161"/>
                </a:lnTo>
                <a:lnTo>
                  <a:pt x="30241" y="42739"/>
                </a:lnTo>
                <a:lnTo>
                  <a:pt x="30241" y="28567"/>
                </a:lnTo>
                <a:lnTo>
                  <a:pt x="43897" y="31161"/>
                </a:lnTo>
                <a:lnTo>
                  <a:pt x="35513" y="22625"/>
                </a:lnTo>
                <a:lnTo>
                  <a:pt x="50773" y="16222"/>
                </a:lnTo>
                <a:lnTo>
                  <a:pt x="33351" y="15678"/>
                </a:lnTo>
                <a:lnTo>
                  <a:pt x="37522" y="2748"/>
                </a:lnTo>
                <a:lnTo>
                  <a:pt x="25847" y="11298"/>
                </a:lnTo>
                <a:lnTo>
                  <a:pt x="214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3" name="Google Shape;723;p44"/>
          <p:cNvSpPr txBox="1">
            <a:spLocks noGrp="1"/>
          </p:cNvSpPr>
          <p:nvPr>
            <p:ph type="title"/>
          </p:nvPr>
        </p:nvSpPr>
        <p:spPr>
          <a:xfrm>
            <a:off x="3808375" y="445025"/>
            <a:ext cx="46227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 err="1"/>
              <a:t>Tuburile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732" name="Google Shape;732;p44"/>
          <p:cNvSpPr/>
          <p:nvPr/>
        </p:nvSpPr>
        <p:spPr>
          <a:xfrm rot="10800000">
            <a:off x="6" y="3739523"/>
            <a:ext cx="4339869" cy="1403977"/>
          </a:xfrm>
          <a:custGeom>
            <a:avLst/>
            <a:gdLst/>
            <a:ahLst/>
            <a:cxnLst/>
            <a:rect l="l" t="t" r="r" b="b"/>
            <a:pathLst>
              <a:path w="38806" h="12554" extrusionOk="0">
                <a:moveTo>
                  <a:pt x="0" y="0"/>
                </a:moveTo>
                <a:lnTo>
                  <a:pt x="8634" y="5398"/>
                </a:lnTo>
                <a:lnTo>
                  <a:pt x="21286" y="7909"/>
                </a:lnTo>
                <a:lnTo>
                  <a:pt x="29557" y="7742"/>
                </a:lnTo>
                <a:lnTo>
                  <a:pt x="34411" y="11326"/>
                </a:lnTo>
                <a:lnTo>
                  <a:pt x="38805" y="12554"/>
                </a:lnTo>
                <a:lnTo>
                  <a:pt x="388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3" name="Google Shape;733;p44"/>
          <p:cNvGrpSpPr/>
          <p:nvPr/>
        </p:nvGrpSpPr>
        <p:grpSpPr>
          <a:xfrm>
            <a:off x="911585" y="1134439"/>
            <a:ext cx="1516763" cy="3469664"/>
            <a:chOff x="3441825" y="3062425"/>
            <a:chExt cx="372550" cy="852225"/>
          </a:xfrm>
        </p:grpSpPr>
        <p:sp>
          <p:nvSpPr>
            <p:cNvPr id="734" name="Google Shape;734;p44"/>
            <p:cNvSpPr/>
            <p:nvPr/>
          </p:nvSpPr>
          <p:spPr>
            <a:xfrm>
              <a:off x="3588725" y="3194525"/>
              <a:ext cx="121375" cy="91025"/>
            </a:xfrm>
            <a:custGeom>
              <a:avLst/>
              <a:gdLst/>
              <a:ahLst/>
              <a:cxnLst/>
              <a:rect l="l" t="t" r="r" b="b"/>
              <a:pathLst>
                <a:path w="4855" h="3641" extrusionOk="0">
                  <a:moveTo>
                    <a:pt x="796" y="0"/>
                  </a:moveTo>
                  <a:lnTo>
                    <a:pt x="1" y="2023"/>
                  </a:lnTo>
                  <a:lnTo>
                    <a:pt x="4046" y="3641"/>
                  </a:lnTo>
                  <a:lnTo>
                    <a:pt x="4855" y="1604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85950" y="3845575"/>
              <a:ext cx="40800" cy="45700"/>
            </a:xfrm>
            <a:custGeom>
              <a:avLst/>
              <a:gdLst/>
              <a:ahLst/>
              <a:cxnLst/>
              <a:rect l="l" t="t" r="r" b="b"/>
              <a:pathLst>
                <a:path w="1632" h="1828" extrusionOk="0">
                  <a:moveTo>
                    <a:pt x="1423" y="0"/>
                  </a:moveTo>
                  <a:lnTo>
                    <a:pt x="0" y="196"/>
                  </a:lnTo>
                  <a:lnTo>
                    <a:pt x="209" y="1828"/>
                  </a:lnTo>
                  <a:lnTo>
                    <a:pt x="1632" y="1618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583500" y="3873625"/>
              <a:ext cx="116850" cy="41025"/>
            </a:xfrm>
            <a:custGeom>
              <a:avLst/>
              <a:gdLst/>
              <a:ahLst/>
              <a:cxnLst/>
              <a:rect l="l" t="t" r="r" b="b"/>
              <a:pathLst>
                <a:path w="4674" h="1641" extrusionOk="0">
                  <a:moveTo>
                    <a:pt x="1826" y="1"/>
                  </a:moveTo>
                  <a:cubicBezTo>
                    <a:pt x="1762" y="1"/>
                    <a:pt x="1711" y="49"/>
                    <a:pt x="1688" y="106"/>
                  </a:cubicBezTo>
                  <a:cubicBezTo>
                    <a:pt x="1646" y="245"/>
                    <a:pt x="1507" y="455"/>
                    <a:pt x="1102" y="496"/>
                  </a:cubicBezTo>
                  <a:cubicBezTo>
                    <a:pt x="1051" y="502"/>
                    <a:pt x="1002" y="505"/>
                    <a:pt x="955" y="505"/>
                  </a:cubicBezTo>
                  <a:cubicBezTo>
                    <a:pt x="656" y="505"/>
                    <a:pt x="442" y="399"/>
                    <a:pt x="321" y="315"/>
                  </a:cubicBezTo>
                  <a:cubicBezTo>
                    <a:pt x="297" y="296"/>
                    <a:pt x="270" y="287"/>
                    <a:pt x="243" y="287"/>
                  </a:cubicBezTo>
                  <a:cubicBezTo>
                    <a:pt x="191" y="287"/>
                    <a:pt x="139" y="321"/>
                    <a:pt x="112" y="385"/>
                  </a:cubicBezTo>
                  <a:lnTo>
                    <a:pt x="56" y="496"/>
                  </a:lnTo>
                  <a:lnTo>
                    <a:pt x="56" y="538"/>
                  </a:lnTo>
                  <a:lnTo>
                    <a:pt x="28" y="1333"/>
                  </a:lnTo>
                  <a:cubicBezTo>
                    <a:pt x="0" y="1501"/>
                    <a:pt x="140" y="1640"/>
                    <a:pt x="307" y="1640"/>
                  </a:cubicBezTo>
                  <a:lnTo>
                    <a:pt x="4436" y="1598"/>
                  </a:lnTo>
                  <a:cubicBezTo>
                    <a:pt x="4589" y="1598"/>
                    <a:pt x="4673" y="1445"/>
                    <a:pt x="4631" y="1305"/>
                  </a:cubicBezTo>
                  <a:cubicBezTo>
                    <a:pt x="4562" y="1166"/>
                    <a:pt x="4436" y="1040"/>
                    <a:pt x="4297" y="985"/>
                  </a:cubicBezTo>
                  <a:lnTo>
                    <a:pt x="1869" y="8"/>
                  </a:lnTo>
                  <a:cubicBezTo>
                    <a:pt x="1854" y="3"/>
                    <a:pt x="1840" y="1"/>
                    <a:pt x="18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478175" y="3850100"/>
              <a:ext cx="39800" cy="45700"/>
            </a:xfrm>
            <a:custGeom>
              <a:avLst/>
              <a:gdLst/>
              <a:ahLst/>
              <a:cxnLst/>
              <a:rect l="l" t="t" r="r" b="b"/>
              <a:pathLst>
                <a:path w="1592" h="1828" extrusionOk="0">
                  <a:moveTo>
                    <a:pt x="1591" y="1"/>
                  </a:moveTo>
                  <a:lnTo>
                    <a:pt x="154" y="168"/>
                  </a:lnTo>
                  <a:lnTo>
                    <a:pt x="1" y="1828"/>
                  </a:lnTo>
                  <a:lnTo>
                    <a:pt x="1438" y="1758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551075" y="3401300"/>
              <a:ext cx="92425" cy="462775"/>
            </a:xfrm>
            <a:custGeom>
              <a:avLst/>
              <a:gdLst/>
              <a:ahLst/>
              <a:cxnLst/>
              <a:rect l="l" t="t" r="r" b="b"/>
              <a:pathLst>
                <a:path w="3697" h="18511" extrusionOk="0">
                  <a:moveTo>
                    <a:pt x="3222" y="1"/>
                  </a:moveTo>
                  <a:lnTo>
                    <a:pt x="0" y="391"/>
                  </a:lnTo>
                  <a:lnTo>
                    <a:pt x="1186" y="9667"/>
                  </a:lnTo>
                  <a:lnTo>
                    <a:pt x="1088" y="18511"/>
                  </a:lnTo>
                  <a:lnTo>
                    <a:pt x="3292" y="18511"/>
                  </a:lnTo>
                  <a:lnTo>
                    <a:pt x="3697" y="9542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472250" y="3401300"/>
              <a:ext cx="108825" cy="462775"/>
            </a:xfrm>
            <a:custGeom>
              <a:avLst/>
              <a:gdLst/>
              <a:ahLst/>
              <a:cxnLst/>
              <a:rect l="l" t="t" r="r" b="b"/>
              <a:pathLst>
                <a:path w="4353" h="18511" extrusionOk="0">
                  <a:moveTo>
                    <a:pt x="4353" y="1"/>
                  </a:moveTo>
                  <a:lnTo>
                    <a:pt x="1005" y="615"/>
                  </a:lnTo>
                  <a:lnTo>
                    <a:pt x="531" y="9681"/>
                  </a:lnTo>
                  <a:lnTo>
                    <a:pt x="1" y="18511"/>
                  </a:lnTo>
                  <a:lnTo>
                    <a:pt x="2121" y="18511"/>
                  </a:lnTo>
                  <a:lnTo>
                    <a:pt x="3307" y="97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3448900" y="3190325"/>
              <a:ext cx="182750" cy="226350"/>
            </a:xfrm>
            <a:custGeom>
              <a:avLst/>
              <a:gdLst/>
              <a:ahLst/>
              <a:cxnLst/>
              <a:rect l="l" t="t" r="r" b="b"/>
              <a:pathLst>
                <a:path w="7310" h="9054" extrusionOk="0">
                  <a:moveTo>
                    <a:pt x="3264" y="1"/>
                  </a:moveTo>
                  <a:lnTo>
                    <a:pt x="516" y="1103"/>
                  </a:lnTo>
                  <a:cubicBezTo>
                    <a:pt x="182" y="1242"/>
                    <a:pt x="0" y="1591"/>
                    <a:pt x="112" y="1940"/>
                  </a:cubicBezTo>
                  <a:lnTo>
                    <a:pt x="1939" y="9054"/>
                  </a:lnTo>
                  <a:lnTo>
                    <a:pt x="7309" y="8426"/>
                  </a:lnTo>
                  <a:lnTo>
                    <a:pt x="6835" y="810"/>
                  </a:lnTo>
                  <a:cubicBezTo>
                    <a:pt x="6835" y="433"/>
                    <a:pt x="6542" y="140"/>
                    <a:pt x="6193" y="126"/>
                  </a:cubicBezTo>
                  <a:lnTo>
                    <a:pt x="3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497725" y="3184400"/>
              <a:ext cx="73250" cy="44450"/>
            </a:xfrm>
            <a:custGeom>
              <a:avLst/>
              <a:gdLst/>
              <a:ahLst/>
              <a:cxnLst/>
              <a:rect l="l" t="t" r="r" b="b"/>
              <a:pathLst>
                <a:path w="2930" h="1778" extrusionOk="0">
                  <a:moveTo>
                    <a:pt x="2253" y="0"/>
                  </a:moveTo>
                  <a:cubicBezTo>
                    <a:pt x="1652" y="0"/>
                    <a:pt x="530" y="238"/>
                    <a:pt x="530" y="238"/>
                  </a:cubicBezTo>
                  <a:cubicBezTo>
                    <a:pt x="530" y="238"/>
                    <a:pt x="0" y="280"/>
                    <a:pt x="42" y="782"/>
                  </a:cubicBezTo>
                  <a:cubicBezTo>
                    <a:pt x="53" y="1222"/>
                    <a:pt x="440" y="1778"/>
                    <a:pt x="1234" y="1778"/>
                  </a:cubicBezTo>
                  <a:cubicBezTo>
                    <a:pt x="1396" y="1778"/>
                    <a:pt x="1575" y="1755"/>
                    <a:pt x="1771" y="1703"/>
                  </a:cubicBezTo>
                  <a:cubicBezTo>
                    <a:pt x="2929" y="1410"/>
                    <a:pt x="2901" y="15"/>
                    <a:pt x="2302" y="1"/>
                  </a:cubicBezTo>
                  <a:cubicBezTo>
                    <a:pt x="2286" y="0"/>
                    <a:pt x="2269" y="0"/>
                    <a:pt x="2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499100" y="3148150"/>
              <a:ext cx="59325" cy="69475"/>
            </a:xfrm>
            <a:custGeom>
              <a:avLst/>
              <a:gdLst/>
              <a:ahLst/>
              <a:cxnLst/>
              <a:rect l="l" t="t" r="r" b="b"/>
              <a:pathLst>
                <a:path w="2373" h="2779" extrusionOk="0">
                  <a:moveTo>
                    <a:pt x="1940" y="0"/>
                  </a:moveTo>
                  <a:lnTo>
                    <a:pt x="1" y="419"/>
                  </a:lnTo>
                  <a:lnTo>
                    <a:pt x="336" y="1995"/>
                  </a:lnTo>
                  <a:cubicBezTo>
                    <a:pt x="422" y="2463"/>
                    <a:pt x="846" y="2779"/>
                    <a:pt x="1318" y="2779"/>
                  </a:cubicBezTo>
                  <a:cubicBezTo>
                    <a:pt x="1381" y="2779"/>
                    <a:pt x="1444" y="2773"/>
                    <a:pt x="1507" y="2762"/>
                  </a:cubicBezTo>
                  <a:cubicBezTo>
                    <a:pt x="2037" y="2636"/>
                    <a:pt x="2372" y="2106"/>
                    <a:pt x="2274" y="1576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3474350" y="3072550"/>
              <a:ext cx="94875" cy="105525"/>
            </a:xfrm>
            <a:custGeom>
              <a:avLst/>
              <a:gdLst/>
              <a:ahLst/>
              <a:cxnLst/>
              <a:rect l="l" t="t" r="r" b="b"/>
              <a:pathLst>
                <a:path w="3795" h="4221" extrusionOk="0">
                  <a:moveTo>
                    <a:pt x="1886" y="0"/>
                  </a:moveTo>
                  <a:cubicBezTo>
                    <a:pt x="1793" y="0"/>
                    <a:pt x="1699" y="8"/>
                    <a:pt x="1605" y="25"/>
                  </a:cubicBezTo>
                  <a:lnTo>
                    <a:pt x="1423" y="67"/>
                  </a:lnTo>
                  <a:cubicBezTo>
                    <a:pt x="572" y="234"/>
                    <a:pt x="0" y="1057"/>
                    <a:pt x="154" y="1922"/>
                  </a:cubicBezTo>
                  <a:lnTo>
                    <a:pt x="321" y="2927"/>
                  </a:lnTo>
                  <a:cubicBezTo>
                    <a:pt x="483" y="3684"/>
                    <a:pt x="1153" y="4221"/>
                    <a:pt x="1909" y="4221"/>
                  </a:cubicBezTo>
                  <a:cubicBezTo>
                    <a:pt x="2002" y="4221"/>
                    <a:pt x="2096" y="4213"/>
                    <a:pt x="2190" y="4196"/>
                  </a:cubicBezTo>
                  <a:lnTo>
                    <a:pt x="2372" y="4154"/>
                  </a:lnTo>
                  <a:cubicBezTo>
                    <a:pt x="3223" y="3987"/>
                    <a:pt x="3794" y="3164"/>
                    <a:pt x="3641" y="2299"/>
                  </a:cubicBezTo>
                  <a:lnTo>
                    <a:pt x="3460" y="1295"/>
                  </a:lnTo>
                  <a:cubicBezTo>
                    <a:pt x="3311" y="537"/>
                    <a:pt x="2642" y="0"/>
                    <a:pt x="1886" y="0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3474350" y="3072550"/>
              <a:ext cx="94875" cy="105525"/>
            </a:xfrm>
            <a:custGeom>
              <a:avLst/>
              <a:gdLst/>
              <a:ahLst/>
              <a:cxnLst/>
              <a:rect l="l" t="t" r="r" b="b"/>
              <a:pathLst>
                <a:path w="3795" h="4221" extrusionOk="0">
                  <a:moveTo>
                    <a:pt x="1886" y="0"/>
                  </a:moveTo>
                  <a:cubicBezTo>
                    <a:pt x="1793" y="0"/>
                    <a:pt x="1699" y="8"/>
                    <a:pt x="1605" y="25"/>
                  </a:cubicBezTo>
                  <a:lnTo>
                    <a:pt x="1423" y="67"/>
                  </a:lnTo>
                  <a:cubicBezTo>
                    <a:pt x="572" y="234"/>
                    <a:pt x="0" y="1057"/>
                    <a:pt x="154" y="1922"/>
                  </a:cubicBezTo>
                  <a:lnTo>
                    <a:pt x="321" y="2927"/>
                  </a:lnTo>
                  <a:cubicBezTo>
                    <a:pt x="483" y="3684"/>
                    <a:pt x="1153" y="4221"/>
                    <a:pt x="1909" y="4221"/>
                  </a:cubicBezTo>
                  <a:cubicBezTo>
                    <a:pt x="2002" y="4221"/>
                    <a:pt x="2096" y="4213"/>
                    <a:pt x="2190" y="4196"/>
                  </a:cubicBezTo>
                  <a:lnTo>
                    <a:pt x="2372" y="4154"/>
                  </a:lnTo>
                  <a:cubicBezTo>
                    <a:pt x="3223" y="3987"/>
                    <a:pt x="3794" y="3164"/>
                    <a:pt x="3641" y="2299"/>
                  </a:cubicBezTo>
                  <a:lnTo>
                    <a:pt x="3460" y="1295"/>
                  </a:lnTo>
                  <a:cubicBezTo>
                    <a:pt x="3311" y="537"/>
                    <a:pt x="2642" y="0"/>
                    <a:pt x="1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3462850" y="3062425"/>
              <a:ext cx="91100" cy="86100"/>
            </a:xfrm>
            <a:custGeom>
              <a:avLst/>
              <a:gdLst/>
              <a:ahLst/>
              <a:cxnLst/>
              <a:rect l="l" t="t" r="r" b="b"/>
              <a:pathLst>
                <a:path w="3644" h="3444" extrusionOk="0">
                  <a:moveTo>
                    <a:pt x="2914" y="0"/>
                  </a:moveTo>
                  <a:cubicBezTo>
                    <a:pt x="1977" y="0"/>
                    <a:pt x="433" y="612"/>
                    <a:pt x="433" y="612"/>
                  </a:cubicBezTo>
                  <a:lnTo>
                    <a:pt x="0" y="1951"/>
                  </a:lnTo>
                  <a:lnTo>
                    <a:pt x="809" y="3443"/>
                  </a:lnTo>
                  <a:cubicBezTo>
                    <a:pt x="907" y="3401"/>
                    <a:pt x="1381" y="2997"/>
                    <a:pt x="1465" y="2801"/>
                  </a:cubicBezTo>
                  <a:cubicBezTo>
                    <a:pt x="1576" y="2536"/>
                    <a:pt x="1604" y="2090"/>
                    <a:pt x="1256" y="1741"/>
                  </a:cubicBezTo>
                  <a:cubicBezTo>
                    <a:pt x="1200" y="1686"/>
                    <a:pt x="1172" y="1602"/>
                    <a:pt x="1172" y="1518"/>
                  </a:cubicBezTo>
                  <a:cubicBezTo>
                    <a:pt x="1172" y="1357"/>
                    <a:pt x="1237" y="1183"/>
                    <a:pt x="1566" y="1183"/>
                  </a:cubicBezTo>
                  <a:cubicBezTo>
                    <a:pt x="1578" y="1183"/>
                    <a:pt x="1591" y="1183"/>
                    <a:pt x="1604" y="1183"/>
                  </a:cubicBezTo>
                  <a:cubicBezTo>
                    <a:pt x="1808" y="1193"/>
                    <a:pt x="2111" y="1230"/>
                    <a:pt x="2420" y="1230"/>
                  </a:cubicBezTo>
                  <a:cubicBezTo>
                    <a:pt x="2979" y="1230"/>
                    <a:pt x="3559" y="1111"/>
                    <a:pt x="3613" y="500"/>
                  </a:cubicBezTo>
                  <a:cubicBezTo>
                    <a:pt x="3643" y="128"/>
                    <a:pt x="3342" y="0"/>
                    <a:pt x="2914" y="0"/>
                  </a:cubicBezTo>
                  <a:close/>
                </a:path>
              </a:pathLst>
            </a:custGeom>
            <a:solidFill>
              <a:srgbClr val="1C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3465275" y="3126275"/>
              <a:ext cx="30375" cy="28325"/>
            </a:xfrm>
            <a:custGeom>
              <a:avLst/>
              <a:gdLst/>
              <a:ahLst/>
              <a:cxnLst/>
              <a:rect l="l" t="t" r="r" b="b"/>
              <a:pathLst>
                <a:path w="1215" h="1133" extrusionOk="0">
                  <a:moveTo>
                    <a:pt x="603" y="1"/>
                  </a:moveTo>
                  <a:cubicBezTo>
                    <a:pt x="570" y="1"/>
                    <a:pt x="537" y="4"/>
                    <a:pt x="503" y="10"/>
                  </a:cubicBezTo>
                  <a:cubicBezTo>
                    <a:pt x="182" y="52"/>
                    <a:pt x="1" y="359"/>
                    <a:pt x="43" y="666"/>
                  </a:cubicBezTo>
                  <a:cubicBezTo>
                    <a:pt x="93" y="956"/>
                    <a:pt x="338" y="1132"/>
                    <a:pt x="621" y="1132"/>
                  </a:cubicBezTo>
                  <a:cubicBezTo>
                    <a:pt x="651" y="1132"/>
                    <a:pt x="682" y="1130"/>
                    <a:pt x="712" y="1126"/>
                  </a:cubicBezTo>
                  <a:cubicBezTo>
                    <a:pt x="1019" y="1070"/>
                    <a:pt x="1214" y="778"/>
                    <a:pt x="1159" y="457"/>
                  </a:cubicBezTo>
                  <a:cubicBezTo>
                    <a:pt x="1097" y="185"/>
                    <a:pt x="860" y="1"/>
                    <a:pt x="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3541300" y="3117125"/>
              <a:ext cx="273075" cy="229050"/>
            </a:xfrm>
            <a:custGeom>
              <a:avLst/>
              <a:gdLst/>
              <a:ahLst/>
              <a:cxnLst/>
              <a:rect l="l" t="t" r="r" b="b"/>
              <a:pathLst>
                <a:path w="10923" h="9162" extrusionOk="0">
                  <a:moveTo>
                    <a:pt x="1679" y="0"/>
                  </a:moveTo>
                  <a:cubicBezTo>
                    <a:pt x="1001" y="0"/>
                    <a:pt x="1" y="1506"/>
                    <a:pt x="1" y="1506"/>
                  </a:cubicBezTo>
                  <a:cubicBezTo>
                    <a:pt x="23" y="1600"/>
                    <a:pt x="71" y="1628"/>
                    <a:pt x="121" y="1628"/>
                  </a:cubicBezTo>
                  <a:cubicBezTo>
                    <a:pt x="198" y="1628"/>
                    <a:pt x="280" y="1562"/>
                    <a:pt x="280" y="1562"/>
                  </a:cubicBezTo>
                  <a:cubicBezTo>
                    <a:pt x="280" y="1562"/>
                    <a:pt x="1089" y="739"/>
                    <a:pt x="1451" y="530"/>
                  </a:cubicBezTo>
                  <a:cubicBezTo>
                    <a:pt x="1520" y="494"/>
                    <a:pt x="1580" y="480"/>
                    <a:pt x="1632" y="480"/>
                  </a:cubicBezTo>
                  <a:cubicBezTo>
                    <a:pt x="1802" y="480"/>
                    <a:pt x="1884" y="627"/>
                    <a:pt x="1884" y="627"/>
                  </a:cubicBezTo>
                  <a:lnTo>
                    <a:pt x="5524" y="6179"/>
                  </a:lnTo>
                  <a:cubicBezTo>
                    <a:pt x="5524" y="6179"/>
                    <a:pt x="7113" y="9161"/>
                    <a:pt x="8747" y="9161"/>
                  </a:cubicBezTo>
                  <a:cubicBezTo>
                    <a:pt x="9013" y="9161"/>
                    <a:pt x="9280" y="9082"/>
                    <a:pt x="9541" y="8899"/>
                  </a:cubicBezTo>
                  <a:cubicBezTo>
                    <a:pt x="10922" y="7923"/>
                    <a:pt x="9751" y="5900"/>
                    <a:pt x="9053" y="4938"/>
                  </a:cubicBezTo>
                  <a:cubicBezTo>
                    <a:pt x="8774" y="4561"/>
                    <a:pt x="8635" y="4115"/>
                    <a:pt x="8635" y="3654"/>
                  </a:cubicBezTo>
                  <a:lnTo>
                    <a:pt x="8635" y="2273"/>
                  </a:lnTo>
                  <a:lnTo>
                    <a:pt x="5915" y="1855"/>
                  </a:lnTo>
                  <a:lnTo>
                    <a:pt x="5915" y="1855"/>
                  </a:lnTo>
                  <a:cubicBezTo>
                    <a:pt x="5273" y="2692"/>
                    <a:pt x="6194" y="4324"/>
                    <a:pt x="6194" y="4324"/>
                  </a:cubicBezTo>
                  <a:cubicBezTo>
                    <a:pt x="6194" y="4324"/>
                    <a:pt x="2511" y="279"/>
                    <a:pt x="1828" y="28"/>
                  </a:cubicBezTo>
                  <a:cubicBezTo>
                    <a:pt x="1781" y="9"/>
                    <a:pt x="1731" y="0"/>
                    <a:pt x="1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3687775" y="3161425"/>
              <a:ext cx="69400" cy="14950"/>
            </a:xfrm>
            <a:custGeom>
              <a:avLst/>
              <a:gdLst/>
              <a:ahLst/>
              <a:cxnLst/>
              <a:rect l="l" t="t" r="r" b="b"/>
              <a:pathLst>
                <a:path w="2776" h="598" extrusionOk="0">
                  <a:moveTo>
                    <a:pt x="485" y="1"/>
                  </a:moveTo>
                  <a:cubicBezTo>
                    <a:pt x="219" y="1"/>
                    <a:pt x="49" y="32"/>
                    <a:pt x="42" y="97"/>
                  </a:cubicBezTo>
                  <a:cubicBezTo>
                    <a:pt x="0" y="222"/>
                    <a:pt x="614" y="418"/>
                    <a:pt x="1367" y="515"/>
                  </a:cubicBezTo>
                  <a:cubicBezTo>
                    <a:pt x="1733" y="569"/>
                    <a:pt x="2068" y="597"/>
                    <a:pt x="2319" y="597"/>
                  </a:cubicBezTo>
                  <a:cubicBezTo>
                    <a:pt x="2585" y="597"/>
                    <a:pt x="2755" y="566"/>
                    <a:pt x="2762" y="501"/>
                  </a:cubicBezTo>
                  <a:cubicBezTo>
                    <a:pt x="2776" y="376"/>
                    <a:pt x="2190" y="208"/>
                    <a:pt x="1437" y="83"/>
                  </a:cubicBezTo>
                  <a:cubicBezTo>
                    <a:pt x="1071" y="29"/>
                    <a:pt x="735" y="1"/>
                    <a:pt x="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3612100" y="3140925"/>
              <a:ext cx="17800" cy="15450"/>
            </a:xfrm>
            <a:custGeom>
              <a:avLst/>
              <a:gdLst/>
              <a:ahLst/>
              <a:cxnLst/>
              <a:rect l="l" t="t" r="r" b="b"/>
              <a:pathLst>
                <a:path w="712" h="618" extrusionOk="0">
                  <a:moveTo>
                    <a:pt x="532" y="1"/>
                  </a:moveTo>
                  <a:cubicBezTo>
                    <a:pt x="503" y="1"/>
                    <a:pt x="473" y="8"/>
                    <a:pt x="447" y="24"/>
                  </a:cubicBezTo>
                  <a:lnTo>
                    <a:pt x="70" y="331"/>
                  </a:lnTo>
                  <a:cubicBezTo>
                    <a:pt x="0" y="401"/>
                    <a:pt x="0" y="498"/>
                    <a:pt x="42" y="568"/>
                  </a:cubicBezTo>
                  <a:cubicBezTo>
                    <a:pt x="73" y="599"/>
                    <a:pt x="118" y="618"/>
                    <a:pt x="158" y="618"/>
                  </a:cubicBezTo>
                  <a:cubicBezTo>
                    <a:pt x="190" y="618"/>
                    <a:pt x="219" y="607"/>
                    <a:pt x="237" y="582"/>
                  </a:cubicBezTo>
                  <a:lnTo>
                    <a:pt x="628" y="289"/>
                  </a:lnTo>
                  <a:cubicBezTo>
                    <a:pt x="698" y="233"/>
                    <a:pt x="712" y="150"/>
                    <a:pt x="656" y="80"/>
                  </a:cubicBezTo>
                  <a:lnTo>
                    <a:pt x="656" y="66"/>
                  </a:lnTo>
                  <a:cubicBezTo>
                    <a:pt x="630" y="22"/>
                    <a:pt x="582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3621500" y="3151750"/>
              <a:ext cx="18175" cy="15500"/>
            </a:xfrm>
            <a:custGeom>
              <a:avLst/>
              <a:gdLst/>
              <a:ahLst/>
              <a:cxnLst/>
              <a:rect l="l" t="t" r="r" b="b"/>
              <a:pathLst>
                <a:path w="727" h="620" extrusionOk="0">
                  <a:moveTo>
                    <a:pt x="543" y="0"/>
                  </a:moveTo>
                  <a:cubicBezTo>
                    <a:pt x="515" y="0"/>
                    <a:pt x="487" y="8"/>
                    <a:pt x="461" y="24"/>
                  </a:cubicBezTo>
                  <a:lnTo>
                    <a:pt x="71" y="330"/>
                  </a:lnTo>
                  <a:cubicBezTo>
                    <a:pt x="15" y="386"/>
                    <a:pt x="1" y="484"/>
                    <a:pt x="57" y="568"/>
                  </a:cubicBezTo>
                  <a:cubicBezTo>
                    <a:pt x="90" y="601"/>
                    <a:pt x="134" y="620"/>
                    <a:pt x="176" y="620"/>
                  </a:cubicBezTo>
                  <a:cubicBezTo>
                    <a:pt x="204" y="620"/>
                    <a:pt x="230" y="612"/>
                    <a:pt x="252" y="595"/>
                  </a:cubicBezTo>
                  <a:lnTo>
                    <a:pt x="628" y="289"/>
                  </a:lnTo>
                  <a:cubicBezTo>
                    <a:pt x="698" y="247"/>
                    <a:pt x="726" y="149"/>
                    <a:pt x="670" y="79"/>
                  </a:cubicBezTo>
                  <a:lnTo>
                    <a:pt x="670" y="65"/>
                  </a:lnTo>
                  <a:cubicBezTo>
                    <a:pt x="635" y="22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3631625" y="3162275"/>
              <a:ext cx="17800" cy="15450"/>
            </a:xfrm>
            <a:custGeom>
              <a:avLst/>
              <a:gdLst/>
              <a:ahLst/>
              <a:cxnLst/>
              <a:rect l="l" t="t" r="r" b="b"/>
              <a:pathLst>
                <a:path w="712" h="618" extrusionOk="0">
                  <a:moveTo>
                    <a:pt x="552" y="1"/>
                  </a:moveTo>
                  <a:cubicBezTo>
                    <a:pt x="521" y="1"/>
                    <a:pt x="490" y="12"/>
                    <a:pt x="461" y="35"/>
                  </a:cubicBezTo>
                  <a:lnTo>
                    <a:pt x="70" y="328"/>
                  </a:lnTo>
                  <a:cubicBezTo>
                    <a:pt x="0" y="384"/>
                    <a:pt x="0" y="481"/>
                    <a:pt x="56" y="565"/>
                  </a:cubicBezTo>
                  <a:cubicBezTo>
                    <a:pt x="90" y="599"/>
                    <a:pt x="134" y="617"/>
                    <a:pt x="176" y="617"/>
                  </a:cubicBezTo>
                  <a:cubicBezTo>
                    <a:pt x="203" y="617"/>
                    <a:pt x="229" y="609"/>
                    <a:pt x="251" y="593"/>
                  </a:cubicBezTo>
                  <a:lnTo>
                    <a:pt x="628" y="286"/>
                  </a:lnTo>
                  <a:cubicBezTo>
                    <a:pt x="698" y="244"/>
                    <a:pt x="712" y="147"/>
                    <a:pt x="670" y="77"/>
                  </a:cubicBezTo>
                  <a:lnTo>
                    <a:pt x="670" y="63"/>
                  </a:lnTo>
                  <a:cubicBezTo>
                    <a:pt x="637" y="22"/>
                    <a:pt x="595" y="1"/>
                    <a:pt x="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3641375" y="3173075"/>
              <a:ext cx="17825" cy="15625"/>
            </a:xfrm>
            <a:custGeom>
              <a:avLst/>
              <a:gdLst/>
              <a:ahLst/>
              <a:cxnLst/>
              <a:rect l="l" t="t" r="r" b="b"/>
              <a:pathLst>
                <a:path w="713" h="625" extrusionOk="0">
                  <a:moveTo>
                    <a:pt x="539" y="1"/>
                  </a:moveTo>
                  <a:cubicBezTo>
                    <a:pt x="508" y="1"/>
                    <a:pt x="476" y="12"/>
                    <a:pt x="447" y="35"/>
                  </a:cubicBezTo>
                  <a:lnTo>
                    <a:pt x="71" y="328"/>
                  </a:lnTo>
                  <a:cubicBezTo>
                    <a:pt x="1" y="384"/>
                    <a:pt x="1" y="482"/>
                    <a:pt x="43" y="579"/>
                  </a:cubicBezTo>
                  <a:cubicBezTo>
                    <a:pt x="76" y="604"/>
                    <a:pt x="120" y="625"/>
                    <a:pt x="161" y="625"/>
                  </a:cubicBezTo>
                  <a:cubicBezTo>
                    <a:pt x="189" y="625"/>
                    <a:pt x="216" y="616"/>
                    <a:pt x="238" y="593"/>
                  </a:cubicBezTo>
                  <a:lnTo>
                    <a:pt x="629" y="300"/>
                  </a:lnTo>
                  <a:cubicBezTo>
                    <a:pt x="698" y="245"/>
                    <a:pt x="712" y="161"/>
                    <a:pt x="656" y="91"/>
                  </a:cubicBezTo>
                  <a:lnTo>
                    <a:pt x="656" y="63"/>
                  </a:lnTo>
                  <a:cubicBezTo>
                    <a:pt x="624" y="23"/>
                    <a:pt x="582" y="1"/>
                    <a:pt x="5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3650800" y="3183550"/>
              <a:ext cx="18500" cy="15625"/>
            </a:xfrm>
            <a:custGeom>
              <a:avLst/>
              <a:gdLst/>
              <a:ahLst/>
              <a:cxnLst/>
              <a:rect l="l" t="t" r="r" b="b"/>
              <a:pathLst>
                <a:path w="740" h="625" extrusionOk="0">
                  <a:moveTo>
                    <a:pt x="566" y="0"/>
                  </a:moveTo>
                  <a:cubicBezTo>
                    <a:pt x="535" y="0"/>
                    <a:pt x="504" y="12"/>
                    <a:pt x="475" y="35"/>
                  </a:cubicBezTo>
                  <a:lnTo>
                    <a:pt x="84" y="328"/>
                  </a:lnTo>
                  <a:cubicBezTo>
                    <a:pt x="14" y="384"/>
                    <a:pt x="0" y="481"/>
                    <a:pt x="70" y="579"/>
                  </a:cubicBezTo>
                  <a:cubicBezTo>
                    <a:pt x="104" y="604"/>
                    <a:pt x="147" y="624"/>
                    <a:pt x="189" y="624"/>
                  </a:cubicBezTo>
                  <a:cubicBezTo>
                    <a:pt x="216" y="624"/>
                    <a:pt x="243" y="615"/>
                    <a:pt x="265" y="593"/>
                  </a:cubicBezTo>
                  <a:lnTo>
                    <a:pt x="642" y="300"/>
                  </a:lnTo>
                  <a:cubicBezTo>
                    <a:pt x="712" y="244"/>
                    <a:pt x="740" y="160"/>
                    <a:pt x="684" y="91"/>
                  </a:cubicBezTo>
                  <a:lnTo>
                    <a:pt x="684" y="63"/>
                  </a:lnTo>
                  <a:cubicBezTo>
                    <a:pt x="651" y="22"/>
                    <a:pt x="609" y="0"/>
                    <a:pt x="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3660900" y="3194000"/>
              <a:ext cx="17825" cy="15625"/>
            </a:xfrm>
            <a:custGeom>
              <a:avLst/>
              <a:gdLst/>
              <a:ahLst/>
              <a:cxnLst/>
              <a:rect l="l" t="t" r="r" b="b"/>
              <a:pathLst>
                <a:path w="713" h="625" extrusionOk="0">
                  <a:moveTo>
                    <a:pt x="543" y="1"/>
                  </a:moveTo>
                  <a:cubicBezTo>
                    <a:pt x="510" y="1"/>
                    <a:pt x="476" y="12"/>
                    <a:pt x="447" y="35"/>
                  </a:cubicBezTo>
                  <a:lnTo>
                    <a:pt x="71" y="328"/>
                  </a:lnTo>
                  <a:cubicBezTo>
                    <a:pt x="1" y="384"/>
                    <a:pt x="1" y="482"/>
                    <a:pt x="57" y="579"/>
                  </a:cubicBezTo>
                  <a:cubicBezTo>
                    <a:pt x="82" y="604"/>
                    <a:pt x="127" y="624"/>
                    <a:pt x="168" y="624"/>
                  </a:cubicBezTo>
                  <a:cubicBezTo>
                    <a:pt x="196" y="624"/>
                    <a:pt x="221" y="616"/>
                    <a:pt x="238" y="593"/>
                  </a:cubicBezTo>
                  <a:lnTo>
                    <a:pt x="629" y="300"/>
                  </a:lnTo>
                  <a:cubicBezTo>
                    <a:pt x="698" y="245"/>
                    <a:pt x="712" y="161"/>
                    <a:pt x="657" y="91"/>
                  </a:cubicBezTo>
                  <a:lnTo>
                    <a:pt x="657" y="63"/>
                  </a:lnTo>
                  <a:cubicBezTo>
                    <a:pt x="632" y="23"/>
                    <a:pt x="589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3465975" y="3880450"/>
              <a:ext cx="64550" cy="33950"/>
            </a:xfrm>
            <a:custGeom>
              <a:avLst/>
              <a:gdLst/>
              <a:ahLst/>
              <a:cxnLst/>
              <a:rect l="l" t="t" r="r" b="b"/>
              <a:pathLst>
                <a:path w="2582" h="1358" extrusionOk="0">
                  <a:moveTo>
                    <a:pt x="698" y="0"/>
                  </a:moveTo>
                  <a:cubicBezTo>
                    <a:pt x="614" y="0"/>
                    <a:pt x="531" y="56"/>
                    <a:pt x="475" y="140"/>
                  </a:cubicBezTo>
                  <a:lnTo>
                    <a:pt x="70" y="837"/>
                  </a:lnTo>
                  <a:cubicBezTo>
                    <a:pt x="1" y="949"/>
                    <a:pt x="15" y="1102"/>
                    <a:pt x="84" y="1186"/>
                  </a:cubicBezTo>
                  <a:cubicBezTo>
                    <a:pt x="154" y="1256"/>
                    <a:pt x="280" y="1325"/>
                    <a:pt x="489" y="1339"/>
                  </a:cubicBezTo>
                  <a:cubicBezTo>
                    <a:pt x="666" y="1353"/>
                    <a:pt x="920" y="1358"/>
                    <a:pt x="1180" y="1358"/>
                  </a:cubicBezTo>
                  <a:cubicBezTo>
                    <a:pt x="1701" y="1358"/>
                    <a:pt x="2246" y="1339"/>
                    <a:pt x="2246" y="1339"/>
                  </a:cubicBezTo>
                  <a:cubicBezTo>
                    <a:pt x="2246" y="1339"/>
                    <a:pt x="2581" y="1214"/>
                    <a:pt x="2428" y="865"/>
                  </a:cubicBezTo>
                  <a:cubicBezTo>
                    <a:pt x="2302" y="586"/>
                    <a:pt x="2149" y="293"/>
                    <a:pt x="2037" y="140"/>
                  </a:cubicBezTo>
                  <a:cubicBezTo>
                    <a:pt x="1995" y="56"/>
                    <a:pt x="1884" y="0"/>
                    <a:pt x="1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3645575" y="3256600"/>
              <a:ext cx="62450" cy="54775"/>
            </a:xfrm>
            <a:custGeom>
              <a:avLst/>
              <a:gdLst/>
              <a:ahLst/>
              <a:cxnLst/>
              <a:rect l="l" t="t" r="r" b="b"/>
              <a:pathLst>
                <a:path w="2498" h="2191" extrusionOk="0">
                  <a:moveTo>
                    <a:pt x="1549" y="0"/>
                  </a:moveTo>
                  <a:lnTo>
                    <a:pt x="0" y="1256"/>
                  </a:lnTo>
                  <a:lnTo>
                    <a:pt x="600" y="2190"/>
                  </a:lnTo>
                  <a:lnTo>
                    <a:pt x="2497" y="55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3666850" y="3237575"/>
              <a:ext cx="55800" cy="50550"/>
            </a:xfrm>
            <a:custGeom>
              <a:avLst/>
              <a:gdLst/>
              <a:ahLst/>
              <a:cxnLst/>
              <a:rect l="l" t="t" r="r" b="b"/>
              <a:pathLst>
                <a:path w="2232" h="2022" extrusionOk="0">
                  <a:moveTo>
                    <a:pt x="1125" y="1"/>
                  </a:moveTo>
                  <a:cubicBezTo>
                    <a:pt x="856" y="1"/>
                    <a:pt x="586" y="105"/>
                    <a:pt x="391" y="315"/>
                  </a:cubicBezTo>
                  <a:cubicBezTo>
                    <a:pt x="0" y="733"/>
                    <a:pt x="28" y="1361"/>
                    <a:pt x="419" y="1738"/>
                  </a:cubicBezTo>
                  <a:cubicBezTo>
                    <a:pt x="622" y="1928"/>
                    <a:pt x="876" y="2022"/>
                    <a:pt x="1127" y="2022"/>
                  </a:cubicBezTo>
                  <a:cubicBezTo>
                    <a:pt x="1392" y="2022"/>
                    <a:pt x="1655" y="1917"/>
                    <a:pt x="1855" y="1710"/>
                  </a:cubicBezTo>
                  <a:cubicBezTo>
                    <a:pt x="2232" y="1291"/>
                    <a:pt x="2218" y="664"/>
                    <a:pt x="1813" y="273"/>
                  </a:cubicBezTo>
                  <a:cubicBezTo>
                    <a:pt x="1625" y="91"/>
                    <a:pt x="1375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3441825" y="3215325"/>
              <a:ext cx="247000" cy="149050"/>
            </a:xfrm>
            <a:custGeom>
              <a:avLst/>
              <a:gdLst/>
              <a:ahLst/>
              <a:cxnLst/>
              <a:rect l="l" t="t" r="r" b="b"/>
              <a:pathLst>
                <a:path w="9880" h="5962" extrusionOk="0">
                  <a:moveTo>
                    <a:pt x="1229" y="1"/>
                  </a:moveTo>
                  <a:cubicBezTo>
                    <a:pt x="537" y="1"/>
                    <a:pt x="0" y="680"/>
                    <a:pt x="213" y="1372"/>
                  </a:cubicBezTo>
                  <a:cubicBezTo>
                    <a:pt x="688" y="2962"/>
                    <a:pt x="2348" y="5599"/>
                    <a:pt x="5054" y="5947"/>
                  </a:cubicBezTo>
                  <a:cubicBezTo>
                    <a:pt x="5095" y="5961"/>
                    <a:pt x="5137" y="5961"/>
                    <a:pt x="5193" y="5961"/>
                  </a:cubicBezTo>
                  <a:cubicBezTo>
                    <a:pt x="5305" y="5961"/>
                    <a:pt x="5430" y="5947"/>
                    <a:pt x="5556" y="5892"/>
                  </a:cubicBezTo>
                  <a:cubicBezTo>
                    <a:pt x="5681" y="5836"/>
                    <a:pt x="8192" y="5208"/>
                    <a:pt x="9880" y="3590"/>
                  </a:cubicBezTo>
                  <a:lnTo>
                    <a:pt x="8471" y="1888"/>
                  </a:lnTo>
                  <a:cubicBezTo>
                    <a:pt x="7355" y="2934"/>
                    <a:pt x="5765" y="3465"/>
                    <a:pt x="5082" y="3730"/>
                  </a:cubicBezTo>
                  <a:cubicBezTo>
                    <a:pt x="3491" y="3409"/>
                    <a:pt x="2487" y="1498"/>
                    <a:pt x="2264" y="745"/>
                  </a:cubicBezTo>
                  <a:cubicBezTo>
                    <a:pt x="2138" y="326"/>
                    <a:pt x="1776" y="33"/>
                    <a:pt x="1329" y="5"/>
                  </a:cubicBezTo>
                  <a:cubicBezTo>
                    <a:pt x="1296" y="2"/>
                    <a:pt x="1262" y="1"/>
                    <a:pt x="1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59" name="Google Shape;759;p44"/>
          <p:cNvSpPr/>
          <p:nvPr/>
        </p:nvSpPr>
        <p:spPr>
          <a:xfrm>
            <a:off x="2300476" y="669524"/>
            <a:ext cx="415538" cy="624370"/>
          </a:xfrm>
          <a:custGeom>
            <a:avLst/>
            <a:gdLst/>
            <a:ahLst/>
            <a:cxnLst/>
            <a:rect l="l" t="t" r="r" b="b"/>
            <a:pathLst>
              <a:path w="16194" h="24304" extrusionOk="0">
                <a:moveTo>
                  <a:pt x="9005" y="3690"/>
                </a:moveTo>
                <a:cubicBezTo>
                  <a:pt x="9575" y="4585"/>
                  <a:pt x="10579" y="5670"/>
                  <a:pt x="12450" y="7080"/>
                </a:cubicBezTo>
                <a:cubicBezTo>
                  <a:pt x="14864" y="8870"/>
                  <a:pt x="14566" y="10742"/>
                  <a:pt x="14078" y="11773"/>
                </a:cubicBezTo>
                <a:cubicBezTo>
                  <a:pt x="13752" y="11474"/>
                  <a:pt x="13400" y="11176"/>
                  <a:pt x="12993" y="10905"/>
                </a:cubicBezTo>
                <a:cubicBezTo>
                  <a:pt x="9819" y="8762"/>
                  <a:pt x="9087" y="5724"/>
                  <a:pt x="9005" y="5100"/>
                </a:cubicBezTo>
                <a:lnTo>
                  <a:pt x="9005" y="3690"/>
                </a:lnTo>
                <a:close/>
                <a:moveTo>
                  <a:pt x="7812" y="1"/>
                </a:moveTo>
                <a:lnTo>
                  <a:pt x="7921" y="18092"/>
                </a:lnTo>
                <a:cubicBezTo>
                  <a:pt x="7107" y="17306"/>
                  <a:pt x="5886" y="16818"/>
                  <a:pt x="4530" y="16818"/>
                </a:cubicBezTo>
                <a:cubicBezTo>
                  <a:pt x="2008" y="16818"/>
                  <a:pt x="0" y="18499"/>
                  <a:pt x="0" y="20561"/>
                </a:cubicBezTo>
                <a:cubicBezTo>
                  <a:pt x="0" y="22622"/>
                  <a:pt x="2035" y="24304"/>
                  <a:pt x="4530" y="24304"/>
                </a:cubicBezTo>
                <a:cubicBezTo>
                  <a:pt x="6998" y="24304"/>
                  <a:pt x="9005" y="22785"/>
                  <a:pt x="9033" y="20534"/>
                </a:cubicBezTo>
                <a:lnTo>
                  <a:pt x="9005" y="20534"/>
                </a:lnTo>
                <a:lnTo>
                  <a:pt x="9005" y="20561"/>
                </a:lnTo>
                <a:lnTo>
                  <a:pt x="8978" y="8653"/>
                </a:lnTo>
                <a:lnTo>
                  <a:pt x="8978" y="8653"/>
                </a:lnTo>
                <a:cubicBezTo>
                  <a:pt x="9548" y="9576"/>
                  <a:pt x="10606" y="10633"/>
                  <a:pt x="12423" y="12017"/>
                </a:cubicBezTo>
                <a:cubicBezTo>
                  <a:pt x="16085" y="14756"/>
                  <a:pt x="13481" y="17658"/>
                  <a:pt x="13481" y="17658"/>
                </a:cubicBezTo>
                <a:cubicBezTo>
                  <a:pt x="15434" y="16709"/>
                  <a:pt x="16193" y="14241"/>
                  <a:pt x="14349" y="12098"/>
                </a:cubicBezTo>
                <a:cubicBezTo>
                  <a:pt x="15922" y="10633"/>
                  <a:pt x="15976" y="7921"/>
                  <a:pt x="12993" y="5914"/>
                </a:cubicBezTo>
                <a:cubicBezTo>
                  <a:pt x="9439" y="3554"/>
                  <a:pt x="9005" y="28"/>
                  <a:pt x="9005" y="28"/>
                </a:cubicBezTo>
                <a:lnTo>
                  <a:pt x="900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0" name="Google Shape;760;p44"/>
          <p:cNvSpPr/>
          <p:nvPr/>
        </p:nvSpPr>
        <p:spPr>
          <a:xfrm rot="2948688">
            <a:off x="2082164" y="2439786"/>
            <a:ext cx="573764" cy="786044"/>
          </a:xfrm>
          <a:custGeom>
            <a:avLst/>
            <a:gdLst/>
            <a:ahLst/>
            <a:cxnLst/>
            <a:rect l="l" t="t" r="r" b="b"/>
            <a:pathLst>
              <a:path w="11854" h="16222" extrusionOk="0">
                <a:moveTo>
                  <a:pt x="6157" y="0"/>
                </a:moveTo>
                <a:lnTo>
                  <a:pt x="0" y="4747"/>
                </a:lnTo>
                <a:lnTo>
                  <a:pt x="597" y="5751"/>
                </a:lnTo>
                <a:lnTo>
                  <a:pt x="4530" y="12396"/>
                </a:lnTo>
                <a:cubicBezTo>
                  <a:pt x="4377" y="12358"/>
                  <a:pt x="4217" y="12339"/>
                  <a:pt x="4054" y="12339"/>
                </a:cubicBezTo>
                <a:cubicBezTo>
                  <a:pt x="3638" y="12339"/>
                  <a:pt x="3195" y="12461"/>
                  <a:pt x="2767" y="12694"/>
                </a:cubicBezTo>
                <a:cubicBezTo>
                  <a:pt x="1736" y="13318"/>
                  <a:pt x="1302" y="14539"/>
                  <a:pt x="1790" y="15407"/>
                </a:cubicBezTo>
                <a:cubicBezTo>
                  <a:pt x="2102" y="15948"/>
                  <a:pt x="2681" y="16221"/>
                  <a:pt x="3324" y="16221"/>
                </a:cubicBezTo>
                <a:cubicBezTo>
                  <a:pt x="3745" y="16221"/>
                  <a:pt x="4193" y="16104"/>
                  <a:pt x="4611" y="15868"/>
                </a:cubicBezTo>
                <a:cubicBezTo>
                  <a:pt x="5669" y="15244"/>
                  <a:pt x="6103" y="14105"/>
                  <a:pt x="5588" y="13183"/>
                </a:cubicBezTo>
                <a:lnTo>
                  <a:pt x="1004" y="5452"/>
                </a:lnTo>
                <a:lnTo>
                  <a:pt x="6320" y="1357"/>
                </a:lnTo>
                <a:lnTo>
                  <a:pt x="10280" y="8029"/>
                </a:lnTo>
                <a:cubicBezTo>
                  <a:pt x="10127" y="7991"/>
                  <a:pt x="9965" y="7972"/>
                  <a:pt x="9799" y="7972"/>
                </a:cubicBezTo>
                <a:cubicBezTo>
                  <a:pt x="9377" y="7972"/>
                  <a:pt x="8926" y="8094"/>
                  <a:pt x="8517" y="8327"/>
                </a:cubicBezTo>
                <a:cubicBezTo>
                  <a:pt x="7459" y="8951"/>
                  <a:pt x="7025" y="10172"/>
                  <a:pt x="7541" y="11040"/>
                </a:cubicBezTo>
                <a:cubicBezTo>
                  <a:pt x="7833" y="11575"/>
                  <a:pt x="8406" y="11848"/>
                  <a:pt x="9040" y="11848"/>
                </a:cubicBezTo>
                <a:cubicBezTo>
                  <a:pt x="9466" y="11848"/>
                  <a:pt x="9920" y="11725"/>
                  <a:pt x="10334" y="11474"/>
                </a:cubicBezTo>
                <a:cubicBezTo>
                  <a:pt x="11392" y="10850"/>
                  <a:pt x="11853" y="9684"/>
                  <a:pt x="11365" y="8761"/>
                </a:cubicBezTo>
                <a:lnTo>
                  <a:pt x="6239" y="136"/>
                </a:lnTo>
                <a:lnTo>
                  <a:pt x="615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44"/>
          <p:cNvSpPr/>
          <p:nvPr/>
        </p:nvSpPr>
        <p:spPr>
          <a:xfrm>
            <a:off x="333599" y="2190387"/>
            <a:ext cx="459758" cy="511985"/>
          </a:xfrm>
          <a:custGeom>
            <a:avLst/>
            <a:gdLst/>
            <a:ahLst/>
            <a:cxnLst/>
            <a:rect l="l" t="t" r="r" b="b"/>
            <a:pathLst>
              <a:path w="11583" h="12885" extrusionOk="0">
                <a:moveTo>
                  <a:pt x="11013" y="1275"/>
                </a:moveTo>
                <a:lnTo>
                  <a:pt x="11013" y="1736"/>
                </a:lnTo>
                <a:lnTo>
                  <a:pt x="4367" y="2659"/>
                </a:lnTo>
                <a:lnTo>
                  <a:pt x="4367" y="2116"/>
                </a:lnTo>
                <a:lnTo>
                  <a:pt x="11013" y="1275"/>
                </a:lnTo>
                <a:close/>
                <a:moveTo>
                  <a:pt x="11555" y="0"/>
                </a:moveTo>
                <a:lnTo>
                  <a:pt x="3825" y="950"/>
                </a:lnTo>
                <a:lnTo>
                  <a:pt x="3825" y="2143"/>
                </a:lnTo>
                <a:lnTo>
                  <a:pt x="3852" y="9873"/>
                </a:lnTo>
                <a:cubicBezTo>
                  <a:pt x="3472" y="9494"/>
                  <a:pt x="2875" y="9222"/>
                  <a:pt x="2197" y="9222"/>
                </a:cubicBezTo>
                <a:cubicBezTo>
                  <a:pt x="977" y="9222"/>
                  <a:pt x="0" y="10036"/>
                  <a:pt x="0" y="11067"/>
                </a:cubicBezTo>
                <a:cubicBezTo>
                  <a:pt x="0" y="12070"/>
                  <a:pt x="977" y="12884"/>
                  <a:pt x="2197" y="12884"/>
                </a:cubicBezTo>
                <a:cubicBezTo>
                  <a:pt x="3390" y="12884"/>
                  <a:pt x="4365" y="12153"/>
                  <a:pt x="4394" y="11070"/>
                </a:cubicBezTo>
                <a:lnTo>
                  <a:pt x="4394" y="11070"/>
                </a:lnTo>
                <a:lnTo>
                  <a:pt x="4394" y="11094"/>
                </a:lnTo>
                <a:lnTo>
                  <a:pt x="4394" y="11067"/>
                </a:lnTo>
                <a:cubicBezTo>
                  <a:pt x="4394" y="11068"/>
                  <a:pt x="4394" y="11069"/>
                  <a:pt x="4394" y="11070"/>
                </a:cubicBezTo>
                <a:lnTo>
                  <a:pt x="4394" y="11070"/>
                </a:lnTo>
                <a:lnTo>
                  <a:pt x="4367" y="3228"/>
                </a:lnTo>
                <a:lnTo>
                  <a:pt x="11013" y="2306"/>
                </a:lnTo>
                <a:lnTo>
                  <a:pt x="11040" y="9005"/>
                </a:lnTo>
                <a:cubicBezTo>
                  <a:pt x="10633" y="8626"/>
                  <a:pt x="10063" y="8355"/>
                  <a:pt x="9385" y="8355"/>
                </a:cubicBezTo>
                <a:cubicBezTo>
                  <a:pt x="8165" y="8355"/>
                  <a:pt x="7188" y="9168"/>
                  <a:pt x="7188" y="10172"/>
                </a:cubicBezTo>
                <a:cubicBezTo>
                  <a:pt x="7188" y="11203"/>
                  <a:pt x="8165" y="12043"/>
                  <a:pt x="9385" y="12043"/>
                </a:cubicBezTo>
                <a:cubicBezTo>
                  <a:pt x="10579" y="12043"/>
                  <a:pt x="11555" y="11257"/>
                  <a:pt x="11582" y="10280"/>
                </a:cubicBezTo>
                <a:lnTo>
                  <a:pt x="11582" y="10253"/>
                </a:lnTo>
                <a:lnTo>
                  <a:pt x="11555" y="190"/>
                </a:lnTo>
                <a:lnTo>
                  <a:pt x="115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14" y="1901327"/>
            <a:ext cx="5239834" cy="25228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/>
          <p:nvPr/>
        </p:nvSpPr>
        <p:spPr>
          <a:xfrm>
            <a:off x="1449844" y="2041860"/>
            <a:ext cx="957111" cy="906884"/>
          </a:xfrm>
          <a:custGeom>
            <a:avLst/>
            <a:gdLst/>
            <a:ahLst/>
            <a:cxnLst/>
            <a:rect l="l" t="t" r="r" b="b"/>
            <a:pathLst>
              <a:path w="19774" h="18716" extrusionOk="0">
                <a:moveTo>
                  <a:pt x="6266" y="0"/>
                </a:moveTo>
                <a:lnTo>
                  <a:pt x="0" y="6022"/>
                </a:lnTo>
                <a:lnTo>
                  <a:pt x="977" y="15108"/>
                </a:lnTo>
                <a:lnTo>
                  <a:pt x="9765" y="18716"/>
                </a:lnTo>
                <a:lnTo>
                  <a:pt x="19774" y="14837"/>
                </a:lnTo>
                <a:lnTo>
                  <a:pt x="18824" y="4313"/>
                </a:lnTo>
                <a:lnTo>
                  <a:pt x="14295" y="597"/>
                </a:lnTo>
                <a:lnTo>
                  <a:pt x="62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35"/>
          <p:cNvSpPr/>
          <p:nvPr/>
        </p:nvSpPr>
        <p:spPr>
          <a:xfrm>
            <a:off x="4108369" y="2010316"/>
            <a:ext cx="997818" cy="967356"/>
          </a:xfrm>
          <a:custGeom>
            <a:avLst/>
            <a:gdLst/>
            <a:ahLst/>
            <a:cxnLst/>
            <a:rect l="l" t="t" r="r" b="b"/>
            <a:pathLst>
              <a:path w="20615" h="19964" extrusionOk="0">
                <a:moveTo>
                  <a:pt x="11989" y="0"/>
                </a:moveTo>
                <a:lnTo>
                  <a:pt x="0" y="5696"/>
                </a:lnTo>
                <a:lnTo>
                  <a:pt x="0" y="14294"/>
                </a:lnTo>
                <a:lnTo>
                  <a:pt x="8653" y="19963"/>
                </a:lnTo>
                <a:lnTo>
                  <a:pt x="16844" y="18960"/>
                </a:lnTo>
                <a:lnTo>
                  <a:pt x="20614" y="8436"/>
                </a:lnTo>
                <a:lnTo>
                  <a:pt x="119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35"/>
          <p:cNvSpPr/>
          <p:nvPr/>
        </p:nvSpPr>
        <p:spPr>
          <a:xfrm>
            <a:off x="6760015" y="2041860"/>
            <a:ext cx="967614" cy="906884"/>
          </a:xfrm>
          <a:custGeom>
            <a:avLst/>
            <a:gdLst/>
            <a:ahLst/>
            <a:cxnLst/>
            <a:rect l="l" t="t" r="r" b="b"/>
            <a:pathLst>
              <a:path w="19991" h="18716" extrusionOk="0">
                <a:moveTo>
                  <a:pt x="14512" y="0"/>
                </a:moveTo>
                <a:lnTo>
                  <a:pt x="4151" y="271"/>
                </a:lnTo>
                <a:lnTo>
                  <a:pt x="1" y="6808"/>
                </a:lnTo>
                <a:lnTo>
                  <a:pt x="1" y="14267"/>
                </a:lnTo>
                <a:lnTo>
                  <a:pt x="4422" y="18716"/>
                </a:lnTo>
                <a:lnTo>
                  <a:pt x="14919" y="18716"/>
                </a:lnTo>
                <a:lnTo>
                  <a:pt x="19991" y="8381"/>
                </a:lnTo>
                <a:lnTo>
                  <a:pt x="145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Exemple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1"/>
          </p:nvPr>
        </p:nvSpPr>
        <p:spPr>
          <a:xfrm>
            <a:off x="922500" y="3130200"/>
            <a:ext cx="20118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 </a:t>
            </a:r>
            <a:r>
              <a:rPr lang="en-GB" dirty="0" err="1"/>
              <a:t>lemn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subTitle" idx="2"/>
          </p:nvPr>
        </p:nvSpPr>
        <p:spPr>
          <a:xfrm>
            <a:off x="922500" y="3473400"/>
            <a:ext cx="20118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flaut</a:t>
            </a:r>
            <a:endParaRPr sz="1600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3"/>
          </p:nvPr>
        </p:nvSpPr>
        <p:spPr>
          <a:xfrm>
            <a:off x="3566100" y="3130200"/>
            <a:ext cx="20118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</a:t>
            </a:r>
            <a:r>
              <a:rPr lang="en-GB" dirty="0"/>
              <a:t> alama</a:t>
            </a:r>
            <a:endParaRPr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subTitle" idx="4"/>
          </p:nvPr>
        </p:nvSpPr>
        <p:spPr>
          <a:xfrm>
            <a:off x="3566100" y="3473400"/>
            <a:ext cx="20118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trompeta</a:t>
            </a:r>
            <a:endParaRPr sz="1600"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5"/>
          </p:nvPr>
        </p:nvSpPr>
        <p:spPr>
          <a:xfrm>
            <a:off x="6209700" y="3130200"/>
            <a:ext cx="20118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-GB" dirty="0"/>
              <a:t>u structura complexa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ubTitle" idx="6"/>
          </p:nvPr>
        </p:nvSpPr>
        <p:spPr>
          <a:xfrm>
            <a:off x="6237922" y="3634764"/>
            <a:ext cx="20118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orga</a:t>
            </a:r>
            <a:endParaRPr sz="1600" dirty="0"/>
          </a:p>
        </p:txBody>
      </p:sp>
      <p:sp>
        <p:nvSpPr>
          <p:cNvPr id="379" name="Google Shape;379;p35"/>
          <p:cNvSpPr txBox="1">
            <a:spLocks noGrp="1"/>
          </p:cNvSpPr>
          <p:nvPr>
            <p:ph type="title" idx="7"/>
          </p:nvPr>
        </p:nvSpPr>
        <p:spPr>
          <a:xfrm>
            <a:off x="1553550" y="22130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80" name="Google Shape;380;p35"/>
          <p:cNvSpPr txBox="1">
            <a:spLocks noGrp="1"/>
          </p:cNvSpPr>
          <p:nvPr>
            <p:ph type="title" idx="8"/>
          </p:nvPr>
        </p:nvSpPr>
        <p:spPr>
          <a:xfrm>
            <a:off x="4197150" y="22130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381" name="Google Shape;381;p35"/>
          <p:cNvSpPr txBox="1">
            <a:spLocks noGrp="1"/>
          </p:cNvSpPr>
          <p:nvPr>
            <p:ph type="title" idx="9"/>
          </p:nvPr>
        </p:nvSpPr>
        <p:spPr>
          <a:xfrm>
            <a:off x="6840750" y="221305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82" name="Google Shape;382;p35"/>
          <p:cNvSpPr/>
          <p:nvPr/>
        </p:nvSpPr>
        <p:spPr>
          <a:xfrm>
            <a:off x="5577900" y="2174663"/>
            <a:ext cx="942186" cy="794173"/>
          </a:xfrm>
          <a:custGeom>
            <a:avLst/>
            <a:gdLst/>
            <a:ahLst/>
            <a:cxnLst/>
            <a:rect l="l" t="t" r="r" b="b"/>
            <a:pathLst>
              <a:path w="12939" h="10894" extrusionOk="0">
                <a:moveTo>
                  <a:pt x="6348" y="1112"/>
                </a:moveTo>
                <a:lnTo>
                  <a:pt x="12152" y="2170"/>
                </a:lnTo>
                <a:lnTo>
                  <a:pt x="12016" y="2577"/>
                </a:lnTo>
                <a:lnTo>
                  <a:pt x="6239" y="1574"/>
                </a:lnTo>
                <a:lnTo>
                  <a:pt x="6348" y="1112"/>
                </a:lnTo>
                <a:close/>
                <a:moveTo>
                  <a:pt x="6158" y="0"/>
                </a:moveTo>
                <a:lnTo>
                  <a:pt x="5859" y="1004"/>
                </a:lnTo>
                <a:lnTo>
                  <a:pt x="3825" y="7541"/>
                </a:lnTo>
                <a:cubicBezTo>
                  <a:pt x="3581" y="7080"/>
                  <a:pt x="3147" y="6754"/>
                  <a:pt x="2604" y="6537"/>
                </a:cubicBezTo>
                <a:cubicBezTo>
                  <a:pt x="2371" y="6464"/>
                  <a:pt x="2138" y="6429"/>
                  <a:pt x="1914" y="6429"/>
                </a:cubicBezTo>
                <a:cubicBezTo>
                  <a:pt x="1146" y="6429"/>
                  <a:pt x="482" y="6836"/>
                  <a:pt x="272" y="7486"/>
                </a:cubicBezTo>
                <a:cubicBezTo>
                  <a:pt x="1" y="8327"/>
                  <a:pt x="597" y="9277"/>
                  <a:pt x="1655" y="9602"/>
                </a:cubicBezTo>
                <a:cubicBezTo>
                  <a:pt x="1896" y="9674"/>
                  <a:pt x="2139" y="9710"/>
                  <a:pt x="2373" y="9710"/>
                </a:cubicBezTo>
                <a:cubicBezTo>
                  <a:pt x="3112" y="9710"/>
                  <a:pt x="3761" y="9353"/>
                  <a:pt x="3988" y="8653"/>
                </a:cubicBezTo>
                <a:lnTo>
                  <a:pt x="6049" y="2035"/>
                </a:lnTo>
                <a:lnTo>
                  <a:pt x="11881" y="3011"/>
                </a:lnTo>
                <a:lnTo>
                  <a:pt x="10118" y="8653"/>
                </a:lnTo>
                <a:cubicBezTo>
                  <a:pt x="9901" y="8219"/>
                  <a:pt x="9440" y="7866"/>
                  <a:pt x="8897" y="7676"/>
                </a:cubicBezTo>
                <a:cubicBezTo>
                  <a:pt x="8660" y="7593"/>
                  <a:pt x="8419" y="7554"/>
                  <a:pt x="8187" y="7554"/>
                </a:cubicBezTo>
                <a:cubicBezTo>
                  <a:pt x="7437" y="7554"/>
                  <a:pt x="6772" y="7963"/>
                  <a:pt x="6565" y="8626"/>
                </a:cubicBezTo>
                <a:cubicBezTo>
                  <a:pt x="6293" y="9467"/>
                  <a:pt x="6917" y="10443"/>
                  <a:pt x="7921" y="10796"/>
                </a:cubicBezTo>
                <a:cubicBezTo>
                  <a:pt x="8150" y="10862"/>
                  <a:pt x="8377" y="10893"/>
                  <a:pt x="8596" y="10893"/>
                </a:cubicBezTo>
                <a:cubicBezTo>
                  <a:pt x="9362" y="10893"/>
                  <a:pt x="10021" y="10506"/>
                  <a:pt x="10253" y="9873"/>
                </a:cubicBezTo>
                <a:lnTo>
                  <a:pt x="12912" y="1384"/>
                </a:lnTo>
                <a:lnTo>
                  <a:pt x="12939" y="1248"/>
                </a:lnTo>
                <a:lnTo>
                  <a:pt x="61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35"/>
          <p:cNvSpPr/>
          <p:nvPr/>
        </p:nvSpPr>
        <p:spPr>
          <a:xfrm rot="1372730">
            <a:off x="2870523" y="1171213"/>
            <a:ext cx="670561" cy="1026023"/>
          </a:xfrm>
          <a:custGeom>
            <a:avLst/>
            <a:gdLst/>
            <a:ahLst/>
            <a:cxnLst/>
            <a:rect l="l" t="t" r="r" b="b"/>
            <a:pathLst>
              <a:path w="8273" h="12644" extrusionOk="0">
                <a:moveTo>
                  <a:pt x="4258" y="1900"/>
                </a:moveTo>
                <a:cubicBezTo>
                  <a:pt x="4557" y="2388"/>
                  <a:pt x="5154" y="2903"/>
                  <a:pt x="6130" y="3581"/>
                </a:cubicBezTo>
                <a:cubicBezTo>
                  <a:pt x="7432" y="4449"/>
                  <a:pt x="7269" y="5399"/>
                  <a:pt x="7079" y="5968"/>
                </a:cubicBezTo>
                <a:cubicBezTo>
                  <a:pt x="6917" y="5805"/>
                  <a:pt x="6700" y="5670"/>
                  <a:pt x="6483" y="5534"/>
                </a:cubicBezTo>
                <a:cubicBezTo>
                  <a:pt x="4774" y="4503"/>
                  <a:pt x="4367" y="2957"/>
                  <a:pt x="4313" y="2659"/>
                </a:cubicBezTo>
                <a:lnTo>
                  <a:pt x="4258" y="1900"/>
                </a:lnTo>
                <a:close/>
                <a:moveTo>
                  <a:pt x="4231" y="1"/>
                </a:moveTo>
                <a:lnTo>
                  <a:pt x="3635" y="55"/>
                </a:lnTo>
                <a:lnTo>
                  <a:pt x="4069" y="9359"/>
                </a:lnTo>
                <a:cubicBezTo>
                  <a:pt x="3659" y="9000"/>
                  <a:pt x="3056" y="8787"/>
                  <a:pt x="2419" y="8787"/>
                </a:cubicBezTo>
                <a:cubicBezTo>
                  <a:pt x="2382" y="8787"/>
                  <a:pt x="2344" y="8787"/>
                  <a:pt x="2306" y="8789"/>
                </a:cubicBezTo>
                <a:cubicBezTo>
                  <a:pt x="1004" y="8843"/>
                  <a:pt x="0" y="9738"/>
                  <a:pt x="54" y="10823"/>
                </a:cubicBezTo>
                <a:cubicBezTo>
                  <a:pt x="107" y="11873"/>
                  <a:pt x="1124" y="12643"/>
                  <a:pt x="2344" y="12643"/>
                </a:cubicBezTo>
                <a:cubicBezTo>
                  <a:pt x="2385" y="12643"/>
                  <a:pt x="2427" y="12642"/>
                  <a:pt x="2468" y="12641"/>
                </a:cubicBezTo>
                <a:cubicBezTo>
                  <a:pt x="3770" y="12586"/>
                  <a:pt x="4747" y="11773"/>
                  <a:pt x="4720" y="10606"/>
                </a:cubicBezTo>
                <a:lnTo>
                  <a:pt x="4448" y="4476"/>
                </a:lnTo>
                <a:lnTo>
                  <a:pt x="4448" y="4476"/>
                </a:lnTo>
                <a:cubicBezTo>
                  <a:pt x="4747" y="4910"/>
                  <a:pt x="5316" y="5453"/>
                  <a:pt x="6293" y="6131"/>
                </a:cubicBezTo>
                <a:cubicBezTo>
                  <a:pt x="8273" y="7460"/>
                  <a:pt x="6944" y="9033"/>
                  <a:pt x="6944" y="9033"/>
                </a:cubicBezTo>
                <a:cubicBezTo>
                  <a:pt x="7920" y="8491"/>
                  <a:pt x="8273" y="7189"/>
                  <a:pt x="7296" y="6131"/>
                </a:cubicBezTo>
                <a:cubicBezTo>
                  <a:pt x="8002" y="5344"/>
                  <a:pt x="7974" y="3934"/>
                  <a:pt x="6401" y="2984"/>
                </a:cubicBezTo>
                <a:cubicBezTo>
                  <a:pt x="4503" y="1845"/>
                  <a:pt x="4231" y="55"/>
                  <a:pt x="4231" y="55"/>
                </a:cubicBezTo>
                <a:lnTo>
                  <a:pt x="42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100" y="2103704"/>
            <a:ext cx="7717800" cy="572700"/>
          </a:xfrm>
        </p:spPr>
        <p:txBody>
          <a:bodyPr/>
          <a:lstStyle/>
          <a:p>
            <a:r>
              <a:rPr lang="en-GB" dirty="0"/>
              <a:t>https://www.youtube.com/watch?v=IYHfiQ4R7Bs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2185402" y="1988471"/>
            <a:ext cx="4773196" cy="1448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dirty="0"/>
              <a:t>Instrumente </a:t>
            </a:r>
            <a:r>
              <a:rPr lang="en-GB" sz="4400" dirty="0"/>
              <a:t>de </a:t>
            </a:r>
            <a:r>
              <a:rPr lang="en-GB" sz="4400" dirty="0" err="1"/>
              <a:t>percutie</a:t>
            </a:r>
            <a:endParaRPr sz="44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 idx="2"/>
          </p:nvPr>
        </p:nvSpPr>
        <p:spPr>
          <a:xfrm>
            <a:off x="4197474" y="100593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48" name="Google Shape;348;p33"/>
          <p:cNvSpPr/>
          <p:nvPr/>
        </p:nvSpPr>
        <p:spPr>
          <a:xfrm>
            <a:off x="824728" y="1389217"/>
            <a:ext cx="601353" cy="1636325"/>
          </a:xfrm>
          <a:custGeom>
            <a:avLst/>
            <a:gdLst/>
            <a:ahLst/>
            <a:cxnLst/>
            <a:rect l="l" t="t" r="r" b="b"/>
            <a:pathLst>
              <a:path w="12424" h="33770" extrusionOk="0">
                <a:moveTo>
                  <a:pt x="1845" y="1058"/>
                </a:moveTo>
                <a:cubicBezTo>
                  <a:pt x="1872" y="1058"/>
                  <a:pt x="1899" y="1058"/>
                  <a:pt x="1981" y="1085"/>
                </a:cubicBezTo>
                <a:cubicBezTo>
                  <a:pt x="2170" y="1166"/>
                  <a:pt x="2442" y="1329"/>
                  <a:pt x="2659" y="1573"/>
                </a:cubicBezTo>
                <a:cubicBezTo>
                  <a:pt x="3093" y="2007"/>
                  <a:pt x="3472" y="2631"/>
                  <a:pt x="3744" y="3255"/>
                </a:cubicBezTo>
                <a:cubicBezTo>
                  <a:pt x="4015" y="3906"/>
                  <a:pt x="4178" y="4584"/>
                  <a:pt x="4313" y="5262"/>
                </a:cubicBezTo>
                <a:lnTo>
                  <a:pt x="4340" y="5506"/>
                </a:lnTo>
                <a:lnTo>
                  <a:pt x="4395" y="5778"/>
                </a:lnTo>
                <a:cubicBezTo>
                  <a:pt x="4422" y="5940"/>
                  <a:pt x="4422" y="6103"/>
                  <a:pt x="4449" y="6293"/>
                </a:cubicBezTo>
                <a:cubicBezTo>
                  <a:pt x="4476" y="6618"/>
                  <a:pt x="4476" y="6917"/>
                  <a:pt x="4449" y="7269"/>
                </a:cubicBezTo>
                <a:cubicBezTo>
                  <a:pt x="4395" y="7920"/>
                  <a:pt x="4205" y="8544"/>
                  <a:pt x="3988" y="9195"/>
                </a:cubicBezTo>
                <a:cubicBezTo>
                  <a:pt x="3798" y="9575"/>
                  <a:pt x="3635" y="9982"/>
                  <a:pt x="3472" y="10361"/>
                </a:cubicBezTo>
                <a:cubicBezTo>
                  <a:pt x="3174" y="9439"/>
                  <a:pt x="2849" y="8490"/>
                  <a:pt x="2550" y="7459"/>
                </a:cubicBezTo>
                <a:cubicBezTo>
                  <a:pt x="2360" y="6754"/>
                  <a:pt x="2170" y="6049"/>
                  <a:pt x="2008" y="5344"/>
                </a:cubicBezTo>
                <a:cubicBezTo>
                  <a:pt x="1845" y="4611"/>
                  <a:pt x="1709" y="3906"/>
                  <a:pt x="1628" y="3174"/>
                </a:cubicBezTo>
                <a:cubicBezTo>
                  <a:pt x="1601" y="2794"/>
                  <a:pt x="1574" y="2441"/>
                  <a:pt x="1574" y="2116"/>
                </a:cubicBezTo>
                <a:cubicBezTo>
                  <a:pt x="1574" y="1763"/>
                  <a:pt x="1601" y="1438"/>
                  <a:pt x="1709" y="1194"/>
                </a:cubicBezTo>
                <a:cubicBezTo>
                  <a:pt x="1736" y="1139"/>
                  <a:pt x="1764" y="1085"/>
                  <a:pt x="1764" y="1058"/>
                </a:cubicBezTo>
                <a:close/>
                <a:moveTo>
                  <a:pt x="7297" y="17197"/>
                </a:moveTo>
                <a:cubicBezTo>
                  <a:pt x="7975" y="17224"/>
                  <a:pt x="8762" y="17495"/>
                  <a:pt x="9440" y="18010"/>
                </a:cubicBezTo>
                <a:cubicBezTo>
                  <a:pt x="9765" y="18254"/>
                  <a:pt x="10063" y="18553"/>
                  <a:pt x="10335" y="18933"/>
                </a:cubicBezTo>
                <a:cubicBezTo>
                  <a:pt x="10470" y="19095"/>
                  <a:pt x="10579" y="19285"/>
                  <a:pt x="10687" y="19502"/>
                </a:cubicBezTo>
                <a:cubicBezTo>
                  <a:pt x="10742" y="19611"/>
                  <a:pt x="10796" y="19692"/>
                  <a:pt x="10823" y="19801"/>
                </a:cubicBezTo>
                <a:lnTo>
                  <a:pt x="10850" y="19882"/>
                </a:lnTo>
                <a:lnTo>
                  <a:pt x="10850" y="19909"/>
                </a:lnTo>
                <a:lnTo>
                  <a:pt x="10850" y="19936"/>
                </a:lnTo>
                <a:lnTo>
                  <a:pt x="10959" y="20180"/>
                </a:lnTo>
                <a:cubicBezTo>
                  <a:pt x="11203" y="21075"/>
                  <a:pt x="11067" y="22187"/>
                  <a:pt x="10443" y="23137"/>
                </a:cubicBezTo>
                <a:cubicBezTo>
                  <a:pt x="10145" y="23652"/>
                  <a:pt x="9684" y="24113"/>
                  <a:pt x="9168" y="24466"/>
                </a:cubicBezTo>
                <a:cubicBezTo>
                  <a:pt x="8409" y="22784"/>
                  <a:pt x="7677" y="21075"/>
                  <a:pt x="6890" y="19231"/>
                </a:cubicBezTo>
                <a:cubicBezTo>
                  <a:pt x="6646" y="18661"/>
                  <a:pt x="6375" y="18037"/>
                  <a:pt x="6158" y="17441"/>
                </a:cubicBezTo>
                <a:lnTo>
                  <a:pt x="6348" y="17332"/>
                </a:lnTo>
                <a:cubicBezTo>
                  <a:pt x="6646" y="17224"/>
                  <a:pt x="6944" y="17197"/>
                  <a:pt x="7297" y="17197"/>
                </a:cubicBezTo>
                <a:close/>
                <a:moveTo>
                  <a:pt x="4069" y="13969"/>
                </a:moveTo>
                <a:cubicBezTo>
                  <a:pt x="4340" y="14701"/>
                  <a:pt x="4666" y="15379"/>
                  <a:pt x="4937" y="16057"/>
                </a:cubicBezTo>
                <a:cubicBezTo>
                  <a:pt x="4883" y="16057"/>
                  <a:pt x="4883" y="16085"/>
                  <a:pt x="4856" y="16085"/>
                </a:cubicBezTo>
                <a:lnTo>
                  <a:pt x="4720" y="16220"/>
                </a:lnTo>
                <a:cubicBezTo>
                  <a:pt x="4612" y="16329"/>
                  <a:pt x="4557" y="16383"/>
                  <a:pt x="4449" y="16464"/>
                </a:cubicBezTo>
                <a:cubicBezTo>
                  <a:pt x="3771" y="17170"/>
                  <a:pt x="3364" y="18010"/>
                  <a:pt x="3255" y="18797"/>
                </a:cubicBezTo>
                <a:cubicBezTo>
                  <a:pt x="3120" y="19584"/>
                  <a:pt x="3228" y="20289"/>
                  <a:pt x="3445" y="20831"/>
                </a:cubicBezTo>
                <a:cubicBezTo>
                  <a:pt x="3635" y="21374"/>
                  <a:pt x="3933" y="21808"/>
                  <a:pt x="4259" y="22052"/>
                </a:cubicBezTo>
                <a:cubicBezTo>
                  <a:pt x="4557" y="22323"/>
                  <a:pt x="4856" y="22432"/>
                  <a:pt x="5018" y="22459"/>
                </a:cubicBezTo>
                <a:cubicBezTo>
                  <a:pt x="5073" y="22459"/>
                  <a:pt x="5127" y="22486"/>
                  <a:pt x="5154" y="22486"/>
                </a:cubicBezTo>
                <a:lnTo>
                  <a:pt x="5344" y="22486"/>
                </a:lnTo>
                <a:cubicBezTo>
                  <a:pt x="5344" y="22486"/>
                  <a:pt x="5290" y="22486"/>
                  <a:pt x="5263" y="22459"/>
                </a:cubicBezTo>
                <a:cubicBezTo>
                  <a:pt x="5235" y="22432"/>
                  <a:pt x="5154" y="22377"/>
                  <a:pt x="5100" y="22350"/>
                </a:cubicBezTo>
                <a:cubicBezTo>
                  <a:pt x="4964" y="22242"/>
                  <a:pt x="4747" y="22052"/>
                  <a:pt x="4612" y="21781"/>
                </a:cubicBezTo>
                <a:cubicBezTo>
                  <a:pt x="4449" y="21509"/>
                  <a:pt x="4340" y="21102"/>
                  <a:pt x="4313" y="20641"/>
                </a:cubicBezTo>
                <a:cubicBezTo>
                  <a:pt x="4286" y="20207"/>
                  <a:pt x="4340" y="19665"/>
                  <a:pt x="4557" y="19150"/>
                </a:cubicBezTo>
                <a:cubicBezTo>
                  <a:pt x="4747" y="18661"/>
                  <a:pt x="5100" y="18146"/>
                  <a:pt x="5615" y="17766"/>
                </a:cubicBezTo>
                <a:lnTo>
                  <a:pt x="5642" y="17766"/>
                </a:lnTo>
                <a:cubicBezTo>
                  <a:pt x="5886" y="18336"/>
                  <a:pt x="6158" y="18905"/>
                  <a:pt x="6402" y="19475"/>
                </a:cubicBezTo>
                <a:cubicBezTo>
                  <a:pt x="6944" y="20641"/>
                  <a:pt x="7541" y="21808"/>
                  <a:pt x="8083" y="22920"/>
                </a:cubicBezTo>
                <a:cubicBezTo>
                  <a:pt x="8355" y="23462"/>
                  <a:pt x="8626" y="24005"/>
                  <a:pt x="8870" y="24547"/>
                </a:cubicBezTo>
                <a:cubicBezTo>
                  <a:pt x="8870" y="24574"/>
                  <a:pt x="8897" y="24629"/>
                  <a:pt x="8897" y="24656"/>
                </a:cubicBezTo>
                <a:cubicBezTo>
                  <a:pt x="8490" y="24900"/>
                  <a:pt x="8083" y="25063"/>
                  <a:pt x="7649" y="25171"/>
                </a:cubicBezTo>
                <a:cubicBezTo>
                  <a:pt x="7324" y="25225"/>
                  <a:pt x="7026" y="25307"/>
                  <a:pt x="6727" y="25334"/>
                </a:cubicBezTo>
                <a:cubicBezTo>
                  <a:pt x="6564" y="25347"/>
                  <a:pt x="6402" y="25354"/>
                  <a:pt x="6242" y="25354"/>
                </a:cubicBezTo>
                <a:cubicBezTo>
                  <a:pt x="6083" y="25354"/>
                  <a:pt x="5927" y="25347"/>
                  <a:pt x="5778" y="25334"/>
                </a:cubicBezTo>
                <a:lnTo>
                  <a:pt x="5534" y="25307"/>
                </a:lnTo>
                <a:lnTo>
                  <a:pt x="5290" y="25280"/>
                </a:lnTo>
                <a:lnTo>
                  <a:pt x="5154" y="25225"/>
                </a:lnTo>
                <a:lnTo>
                  <a:pt x="5046" y="25198"/>
                </a:lnTo>
                <a:lnTo>
                  <a:pt x="4829" y="25144"/>
                </a:lnTo>
                <a:cubicBezTo>
                  <a:pt x="4503" y="25035"/>
                  <a:pt x="4232" y="24927"/>
                  <a:pt x="3933" y="24791"/>
                </a:cubicBezTo>
                <a:cubicBezTo>
                  <a:pt x="3662" y="24656"/>
                  <a:pt x="3391" y="24493"/>
                  <a:pt x="3174" y="24249"/>
                </a:cubicBezTo>
                <a:cubicBezTo>
                  <a:pt x="2930" y="24059"/>
                  <a:pt x="2713" y="23815"/>
                  <a:pt x="2550" y="23544"/>
                </a:cubicBezTo>
                <a:cubicBezTo>
                  <a:pt x="2387" y="23272"/>
                  <a:pt x="2225" y="23001"/>
                  <a:pt x="2116" y="22703"/>
                </a:cubicBezTo>
                <a:cubicBezTo>
                  <a:pt x="2035" y="22567"/>
                  <a:pt x="2008" y="22377"/>
                  <a:pt x="1953" y="22242"/>
                </a:cubicBezTo>
                <a:cubicBezTo>
                  <a:pt x="1899" y="22079"/>
                  <a:pt x="1845" y="21943"/>
                  <a:pt x="1845" y="21781"/>
                </a:cubicBezTo>
                <a:cubicBezTo>
                  <a:pt x="1574" y="20533"/>
                  <a:pt x="1736" y="19177"/>
                  <a:pt x="2143" y="17875"/>
                </a:cubicBezTo>
                <a:cubicBezTo>
                  <a:pt x="2360" y="17224"/>
                  <a:pt x="2632" y="16600"/>
                  <a:pt x="2930" y="15976"/>
                </a:cubicBezTo>
                <a:cubicBezTo>
                  <a:pt x="3093" y="15678"/>
                  <a:pt x="3228" y="15379"/>
                  <a:pt x="3445" y="15054"/>
                </a:cubicBezTo>
                <a:cubicBezTo>
                  <a:pt x="3635" y="14756"/>
                  <a:pt x="3798" y="14430"/>
                  <a:pt x="4015" y="14105"/>
                </a:cubicBezTo>
                <a:cubicBezTo>
                  <a:pt x="4042" y="14077"/>
                  <a:pt x="4042" y="14050"/>
                  <a:pt x="4069" y="13969"/>
                </a:cubicBezTo>
                <a:close/>
                <a:moveTo>
                  <a:pt x="1709" y="0"/>
                </a:moveTo>
                <a:cubicBezTo>
                  <a:pt x="1628" y="0"/>
                  <a:pt x="1547" y="27"/>
                  <a:pt x="1465" y="27"/>
                </a:cubicBezTo>
                <a:cubicBezTo>
                  <a:pt x="1438" y="27"/>
                  <a:pt x="1438" y="27"/>
                  <a:pt x="1411" y="82"/>
                </a:cubicBezTo>
                <a:lnTo>
                  <a:pt x="1357" y="82"/>
                </a:lnTo>
                <a:cubicBezTo>
                  <a:pt x="1330" y="82"/>
                  <a:pt x="1275" y="109"/>
                  <a:pt x="1221" y="136"/>
                </a:cubicBezTo>
                <a:cubicBezTo>
                  <a:pt x="1058" y="244"/>
                  <a:pt x="923" y="380"/>
                  <a:pt x="814" y="488"/>
                </a:cubicBezTo>
                <a:cubicBezTo>
                  <a:pt x="733" y="624"/>
                  <a:pt x="651" y="760"/>
                  <a:pt x="624" y="841"/>
                </a:cubicBezTo>
                <a:cubicBezTo>
                  <a:pt x="462" y="1329"/>
                  <a:pt x="462" y="1763"/>
                  <a:pt x="462" y="2170"/>
                </a:cubicBezTo>
                <a:cubicBezTo>
                  <a:pt x="462" y="2577"/>
                  <a:pt x="516" y="2984"/>
                  <a:pt x="543" y="3364"/>
                </a:cubicBezTo>
                <a:cubicBezTo>
                  <a:pt x="787" y="4882"/>
                  <a:pt x="1221" y="6347"/>
                  <a:pt x="1655" y="7758"/>
                </a:cubicBezTo>
                <a:cubicBezTo>
                  <a:pt x="2089" y="9032"/>
                  <a:pt x="2496" y="10253"/>
                  <a:pt x="2930" y="11419"/>
                </a:cubicBezTo>
                <a:lnTo>
                  <a:pt x="2008" y="13155"/>
                </a:lnTo>
                <a:cubicBezTo>
                  <a:pt x="1845" y="13508"/>
                  <a:pt x="1628" y="13806"/>
                  <a:pt x="1465" y="14132"/>
                </a:cubicBezTo>
                <a:cubicBezTo>
                  <a:pt x="1275" y="14484"/>
                  <a:pt x="1085" y="14864"/>
                  <a:pt x="950" y="15217"/>
                </a:cubicBezTo>
                <a:cubicBezTo>
                  <a:pt x="651" y="15976"/>
                  <a:pt x="407" y="16708"/>
                  <a:pt x="245" y="17522"/>
                </a:cubicBezTo>
                <a:cubicBezTo>
                  <a:pt x="82" y="18309"/>
                  <a:pt x="1" y="19122"/>
                  <a:pt x="55" y="19909"/>
                </a:cubicBezTo>
                <a:cubicBezTo>
                  <a:pt x="82" y="20696"/>
                  <a:pt x="218" y="21509"/>
                  <a:pt x="489" y="22242"/>
                </a:cubicBezTo>
                <a:cubicBezTo>
                  <a:pt x="543" y="22459"/>
                  <a:pt x="624" y="22621"/>
                  <a:pt x="679" y="22784"/>
                </a:cubicBezTo>
                <a:cubicBezTo>
                  <a:pt x="787" y="22947"/>
                  <a:pt x="868" y="23137"/>
                  <a:pt x="950" y="23299"/>
                </a:cubicBezTo>
                <a:cubicBezTo>
                  <a:pt x="1167" y="23625"/>
                  <a:pt x="1411" y="23950"/>
                  <a:pt x="1628" y="24249"/>
                </a:cubicBezTo>
                <a:cubicBezTo>
                  <a:pt x="2143" y="24818"/>
                  <a:pt x="2794" y="25307"/>
                  <a:pt x="3499" y="25578"/>
                </a:cubicBezTo>
                <a:lnTo>
                  <a:pt x="3771" y="25686"/>
                </a:lnTo>
                <a:lnTo>
                  <a:pt x="4042" y="25768"/>
                </a:lnTo>
                <a:cubicBezTo>
                  <a:pt x="4205" y="25849"/>
                  <a:pt x="4422" y="25876"/>
                  <a:pt x="4584" y="25903"/>
                </a:cubicBezTo>
                <a:lnTo>
                  <a:pt x="4829" y="25958"/>
                </a:lnTo>
                <a:lnTo>
                  <a:pt x="4964" y="25985"/>
                </a:lnTo>
                <a:lnTo>
                  <a:pt x="5100" y="25985"/>
                </a:lnTo>
                <a:lnTo>
                  <a:pt x="5371" y="26012"/>
                </a:lnTo>
                <a:lnTo>
                  <a:pt x="5642" y="26012"/>
                </a:lnTo>
                <a:cubicBezTo>
                  <a:pt x="5757" y="26016"/>
                  <a:pt x="5871" y="26019"/>
                  <a:pt x="5985" y="26019"/>
                </a:cubicBezTo>
                <a:cubicBezTo>
                  <a:pt x="6575" y="26019"/>
                  <a:pt x="7158" y="25958"/>
                  <a:pt x="7704" y="25822"/>
                </a:cubicBezTo>
                <a:cubicBezTo>
                  <a:pt x="8192" y="25714"/>
                  <a:pt x="8626" y="25524"/>
                  <a:pt x="9033" y="25307"/>
                </a:cubicBezTo>
                <a:cubicBezTo>
                  <a:pt x="9168" y="25605"/>
                  <a:pt x="9304" y="25876"/>
                  <a:pt x="9440" y="26175"/>
                </a:cubicBezTo>
                <a:cubicBezTo>
                  <a:pt x="9684" y="26690"/>
                  <a:pt x="9874" y="27232"/>
                  <a:pt x="10091" y="27721"/>
                </a:cubicBezTo>
                <a:cubicBezTo>
                  <a:pt x="10280" y="28209"/>
                  <a:pt x="10443" y="28724"/>
                  <a:pt x="10579" y="29212"/>
                </a:cubicBezTo>
                <a:cubicBezTo>
                  <a:pt x="10660" y="29429"/>
                  <a:pt x="10687" y="29701"/>
                  <a:pt x="10714" y="29945"/>
                </a:cubicBezTo>
                <a:cubicBezTo>
                  <a:pt x="10714" y="29999"/>
                  <a:pt x="10769" y="30080"/>
                  <a:pt x="10769" y="30108"/>
                </a:cubicBezTo>
                <a:lnTo>
                  <a:pt x="10769" y="30325"/>
                </a:lnTo>
                <a:lnTo>
                  <a:pt x="10769" y="30650"/>
                </a:lnTo>
                <a:cubicBezTo>
                  <a:pt x="10714" y="31138"/>
                  <a:pt x="10579" y="31572"/>
                  <a:pt x="10389" y="31898"/>
                </a:cubicBezTo>
                <a:cubicBezTo>
                  <a:pt x="10145" y="32277"/>
                  <a:pt x="9874" y="32576"/>
                  <a:pt x="9548" y="32766"/>
                </a:cubicBezTo>
                <a:lnTo>
                  <a:pt x="9412" y="32820"/>
                </a:lnTo>
                <a:lnTo>
                  <a:pt x="9358" y="32847"/>
                </a:lnTo>
                <a:lnTo>
                  <a:pt x="9331" y="32847"/>
                </a:lnTo>
                <a:lnTo>
                  <a:pt x="9277" y="32901"/>
                </a:lnTo>
                <a:cubicBezTo>
                  <a:pt x="9168" y="32928"/>
                  <a:pt x="9087" y="32956"/>
                  <a:pt x="9006" y="32983"/>
                </a:cubicBezTo>
                <a:cubicBezTo>
                  <a:pt x="8816" y="33064"/>
                  <a:pt x="8626" y="33091"/>
                  <a:pt x="8463" y="33091"/>
                </a:cubicBezTo>
                <a:cubicBezTo>
                  <a:pt x="8273" y="33091"/>
                  <a:pt x="8111" y="33091"/>
                  <a:pt x="7948" y="33064"/>
                </a:cubicBezTo>
                <a:cubicBezTo>
                  <a:pt x="7785" y="33037"/>
                  <a:pt x="7649" y="33010"/>
                  <a:pt x="7460" y="32928"/>
                </a:cubicBezTo>
                <a:cubicBezTo>
                  <a:pt x="7188" y="32793"/>
                  <a:pt x="6971" y="32576"/>
                  <a:pt x="6836" y="32386"/>
                </a:cubicBezTo>
                <a:cubicBezTo>
                  <a:pt x="6754" y="32277"/>
                  <a:pt x="6700" y="32142"/>
                  <a:pt x="6646" y="32033"/>
                </a:cubicBezTo>
                <a:cubicBezTo>
                  <a:pt x="6619" y="31979"/>
                  <a:pt x="6619" y="31952"/>
                  <a:pt x="6619" y="31871"/>
                </a:cubicBezTo>
                <a:lnTo>
                  <a:pt x="6619" y="31762"/>
                </a:lnTo>
                <a:lnTo>
                  <a:pt x="6619" y="31735"/>
                </a:lnTo>
                <a:lnTo>
                  <a:pt x="6619" y="31681"/>
                </a:lnTo>
                <a:cubicBezTo>
                  <a:pt x="6619" y="31572"/>
                  <a:pt x="6592" y="31464"/>
                  <a:pt x="6619" y="31355"/>
                </a:cubicBezTo>
                <a:cubicBezTo>
                  <a:pt x="6619" y="31274"/>
                  <a:pt x="6646" y="31165"/>
                  <a:pt x="6646" y="31084"/>
                </a:cubicBezTo>
                <a:cubicBezTo>
                  <a:pt x="6700" y="31003"/>
                  <a:pt x="6727" y="30894"/>
                  <a:pt x="6754" y="30813"/>
                </a:cubicBezTo>
                <a:cubicBezTo>
                  <a:pt x="6919" y="30878"/>
                  <a:pt x="7113" y="30914"/>
                  <a:pt x="7307" y="30914"/>
                </a:cubicBezTo>
                <a:cubicBezTo>
                  <a:pt x="7433" y="30914"/>
                  <a:pt x="7559" y="30899"/>
                  <a:pt x="7677" y="30867"/>
                </a:cubicBezTo>
                <a:cubicBezTo>
                  <a:pt x="8463" y="30623"/>
                  <a:pt x="8897" y="29809"/>
                  <a:pt x="8653" y="29050"/>
                </a:cubicBezTo>
                <a:cubicBezTo>
                  <a:pt x="8448" y="28413"/>
                  <a:pt x="7882" y="27967"/>
                  <a:pt x="7241" y="27967"/>
                </a:cubicBezTo>
                <a:cubicBezTo>
                  <a:pt x="7117" y="27967"/>
                  <a:pt x="6990" y="27984"/>
                  <a:pt x="6863" y="28019"/>
                </a:cubicBezTo>
                <a:cubicBezTo>
                  <a:pt x="6320" y="28155"/>
                  <a:pt x="5778" y="28480"/>
                  <a:pt x="5398" y="29158"/>
                </a:cubicBezTo>
                <a:cubicBezTo>
                  <a:pt x="5100" y="29701"/>
                  <a:pt x="4964" y="30460"/>
                  <a:pt x="5073" y="31138"/>
                </a:cubicBezTo>
                <a:cubicBezTo>
                  <a:pt x="5100" y="31301"/>
                  <a:pt x="5127" y="31464"/>
                  <a:pt x="5208" y="31627"/>
                </a:cubicBezTo>
                <a:cubicBezTo>
                  <a:pt x="5263" y="31816"/>
                  <a:pt x="5290" y="31979"/>
                  <a:pt x="5398" y="32169"/>
                </a:cubicBezTo>
                <a:cubicBezTo>
                  <a:pt x="5561" y="32494"/>
                  <a:pt x="5805" y="32820"/>
                  <a:pt x="6158" y="33091"/>
                </a:cubicBezTo>
                <a:cubicBezTo>
                  <a:pt x="6456" y="33362"/>
                  <a:pt x="6863" y="33579"/>
                  <a:pt x="7270" y="33661"/>
                </a:cubicBezTo>
                <a:cubicBezTo>
                  <a:pt x="7460" y="33742"/>
                  <a:pt x="7704" y="33769"/>
                  <a:pt x="7921" y="33769"/>
                </a:cubicBezTo>
                <a:cubicBezTo>
                  <a:pt x="8111" y="33769"/>
                  <a:pt x="8355" y="33769"/>
                  <a:pt x="8599" y="33742"/>
                </a:cubicBezTo>
                <a:cubicBezTo>
                  <a:pt x="8816" y="33715"/>
                  <a:pt x="9033" y="33634"/>
                  <a:pt x="9223" y="33579"/>
                </a:cubicBezTo>
                <a:cubicBezTo>
                  <a:pt x="9331" y="33525"/>
                  <a:pt x="9440" y="33471"/>
                  <a:pt x="9548" y="33444"/>
                </a:cubicBezTo>
                <a:lnTo>
                  <a:pt x="9602" y="33390"/>
                </a:lnTo>
                <a:lnTo>
                  <a:pt x="9629" y="33362"/>
                </a:lnTo>
                <a:lnTo>
                  <a:pt x="9684" y="33335"/>
                </a:lnTo>
                <a:lnTo>
                  <a:pt x="9819" y="33227"/>
                </a:lnTo>
                <a:cubicBezTo>
                  <a:pt x="10009" y="33091"/>
                  <a:pt x="10172" y="32928"/>
                  <a:pt x="10362" y="32766"/>
                </a:cubicBezTo>
                <a:cubicBezTo>
                  <a:pt x="10525" y="32576"/>
                  <a:pt x="10660" y="32386"/>
                  <a:pt x="10796" y="32142"/>
                </a:cubicBezTo>
                <a:cubicBezTo>
                  <a:pt x="11040" y="31708"/>
                  <a:pt x="11176" y="31193"/>
                  <a:pt x="11176" y="30650"/>
                </a:cubicBezTo>
                <a:lnTo>
                  <a:pt x="11176" y="30243"/>
                </a:lnTo>
                <a:lnTo>
                  <a:pt x="11121" y="30053"/>
                </a:lnTo>
                <a:cubicBezTo>
                  <a:pt x="11121" y="29972"/>
                  <a:pt x="11094" y="29918"/>
                  <a:pt x="11094" y="29836"/>
                </a:cubicBezTo>
                <a:cubicBezTo>
                  <a:pt x="11067" y="29565"/>
                  <a:pt x="10986" y="29321"/>
                  <a:pt x="10931" y="29050"/>
                </a:cubicBezTo>
                <a:cubicBezTo>
                  <a:pt x="10660" y="28046"/>
                  <a:pt x="10226" y="27015"/>
                  <a:pt x="9765" y="25985"/>
                </a:cubicBezTo>
                <a:lnTo>
                  <a:pt x="9358" y="25063"/>
                </a:lnTo>
                <a:cubicBezTo>
                  <a:pt x="10036" y="24683"/>
                  <a:pt x="10633" y="24222"/>
                  <a:pt x="11121" y="23625"/>
                </a:cubicBezTo>
                <a:cubicBezTo>
                  <a:pt x="11582" y="23137"/>
                  <a:pt x="11908" y="22513"/>
                  <a:pt x="12152" y="21862"/>
                </a:cubicBezTo>
                <a:cubicBezTo>
                  <a:pt x="12261" y="21564"/>
                  <a:pt x="12342" y="21238"/>
                  <a:pt x="12396" y="20885"/>
                </a:cubicBezTo>
                <a:cubicBezTo>
                  <a:pt x="12423" y="20723"/>
                  <a:pt x="12423" y="20560"/>
                  <a:pt x="12423" y="20370"/>
                </a:cubicBezTo>
                <a:lnTo>
                  <a:pt x="12423" y="20099"/>
                </a:lnTo>
                <a:lnTo>
                  <a:pt x="12423" y="19882"/>
                </a:lnTo>
                <a:lnTo>
                  <a:pt x="12396" y="19665"/>
                </a:lnTo>
                <a:lnTo>
                  <a:pt x="12342" y="19394"/>
                </a:lnTo>
                <a:cubicBezTo>
                  <a:pt x="12315" y="19231"/>
                  <a:pt x="12288" y="19068"/>
                  <a:pt x="12206" y="18878"/>
                </a:cubicBezTo>
                <a:cubicBezTo>
                  <a:pt x="12179" y="18634"/>
                  <a:pt x="12044" y="18309"/>
                  <a:pt x="11881" y="18037"/>
                </a:cubicBezTo>
                <a:cubicBezTo>
                  <a:pt x="11718" y="17766"/>
                  <a:pt x="11528" y="17495"/>
                  <a:pt x="11338" y="17224"/>
                </a:cubicBezTo>
                <a:cubicBezTo>
                  <a:pt x="11121" y="17007"/>
                  <a:pt x="10931" y="16763"/>
                  <a:pt x="10687" y="16546"/>
                </a:cubicBezTo>
                <a:cubicBezTo>
                  <a:pt x="9764" y="15755"/>
                  <a:pt x="8611" y="15297"/>
                  <a:pt x="7476" y="15297"/>
                </a:cubicBezTo>
                <a:cubicBezTo>
                  <a:pt x="7443" y="15297"/>
                  <a:pt x="7411" y="15297"/>
                  <a:pt x="7378" y="15298"/>
                </a:cubicBezTo>
                <a:cubicBezTo>
                  <a:pt x="7053" y="15298"/>
                  <a:pt x="6781" y="15325"/>
                  <a:pt x="6483" y="15406"/>
                </a:cubicBezTo>
                <a:cubicBezTo>
                  <a:pt x="6212" y="15461"/>
                  <a:pt x="5941" y="15542"/>
                  <a:pt x="5669" y="15678"/>
                </a:cubicBezTo>
                <a:lnTo>
                  <a:pt x="5480" y="15759"/>
                </a:lnTo>
                <a:cubicBezTo>
                  <a:pt x="5127" y="14918"/>
                  <a:pt x="4829" y="14077"/>
                  <a:pt x="4476" y="13237"/>
                </a:cubicBezTo>
                <a:cubicBezTo>
                  <a:pt x="5073" y="12206"/>
                  <a:pt x="5561" y="11121"/>
                  <a:pt x="5941" y="9927"/>
                </a:cubicBezTo>
                <a:cubicBezTo>
                  <a:pt x="6185" y="9168"/>
                  <a:pt x="6375" y="8300"/>
                  <a:pt x="6375" y="7432"/>
                </a:cubicBezTo>
                <a:cubicBezTo>
                  <a:pt x="6375" y="6998"/>
                  <a:pt x="6348" y="6537"/>
                  <a:pt x="6293" y="6130"/>
                </a:cubicBezTo>
                <a:cubicBezTo>
                  <a:pt x="6239" y="5940"/>
                  <a:pt x="6212" y="5723"/>
                  <a:pt x="6158" y="5506"/>
                </a:cubicBezTo>
                <a:lnTo>
                  <a:pt x="6076" y="5235"/>
                </a:lnTo>
                <a:lnTo>
                  <a:pt x="5995" y="4910"/>
                </a:lnTo>
                <a:cubicBezTo>
                  <a:pt x="5778" y="4150"/>
                  <a:pt x="5480" y="3364"/>
                  <a:pt x="5046" y="2658"/>
                </a:cubicBezTo>
                <a:cubicBezTo>
                  <a:pt x="4639" y="1926"/>
                  <a:pt x="4150" y="1248"/>
                  <a:pt x="3445" y="678"/>
                </a:cubicBezTo>
                <a:cubicBezTo>
                  <a:pt x="3255" y="543"/>
                  <a:pt x="3066" y="407"/>
                  <a:pt x="2849" y="299"/>
                </a:cubicBezTo>
                <a:cubicBezTo>
                  <a:pt x="2659" y="217"/>
                  <a:pt x="2415" y="109"/>
                  <a:pt x="2143" y="27"/>
                </a:cubicBezTo>
                <a:cubicBezTo>
                  <a:pt x="2008" y="0"/>
                  <a:pt x="1872" y="0"/>
                  <a:pt x="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33"/>
          <p:cNvSpPr/>
          <p:nvPr/>
        </p:nvSpPr>
        <p:spPr>
          <a:xfrm>
            <a:off x="7589897" y="2608878"/>
            <a:ext cx="971583" cy="828144"/>
          </a:xfrm>
          <a:custGeom>
            <a:avLst/>
            <a:gdLst/>
            <a:ahLst/>
            <a:cxnLst/>
            <a:rect l="l" t="t" r="r" b="b"/>
            <a:pathLst>
              <a:path w="20073" h="17091" extrusionOk="0">
                <a:moveTo>
                  <a:pt x="9793" y="1736"/>
                </a:moveTo>
                <a:lnTo>
                  <a:pt x="18825" y="3309"/>
                </a:lnTo>
                <a:lnTo>
                  <a:pt x="18608" y="3960"/>
                </a:lnTo>
                <a:lnTo>
                  <a:pt x="9603" y="2441"/>
                </a:lnTo>
                <a:lnTo>
                  <a:pt x="9793" y="1736"/>
                </a:lnTo>
                <a:close/>
                <a:moveTo>
                  <a:pt x="9548" y="0"/>
                </a:moveTo>
                <a:lnTo>
                  <a:pt x="9087" y="1546"/>
                </a:lnTo>
                <a:lnTo>
                  <a:pt x="5941" y="11690"/>
                </a:lnTo>
                <a:cubicBezTo>
                  <a:pt x="5561" y="11012"/>
                  <a:pt x="4883" y="10470"/>
                  <a:pt x="4042" y="10199"/>
                </a:cubicBezTo>
                <a:cubicBezTo>
                  <a:pt x="3678" y="10081"/>
                  <a:pt x="3312" y="10026"/>
                  <a:pt x="2960" y="10026"/>
                </a:cubicBezTo>
                <a:cubicBezTo>
                  <a:pt x="1764" y="10026"/>
                  <a:pt x="722" y="10664"/>
                  <a:pt x="408" y="11690"/>
                </a:cubicBezTo>
                <a:cubicBezTo>
                  <a:pt x="1" y="13019"/>
                  <a:pt x="950" y="14484"/>
                  <a:pt x="2550" y="14972"/>
                </a:cubicBezTo>
                <a:cubicBezTo>
                  <a:pt x="2927" y="15098"/>
                  <a:pt x="3306" y="15159"/>
                  <a:pt x="3672" y="15159"/>
                </a:cubicBezTo>
                <a:cubicBezTo>
                  <a:pt x="4808" y="15159"/>
                  <a:pt x="5809" y="14568"/>
                  <a:pt x="6158" y="13481"/>
                </a:cubicBezTo>
                <a:lnTo>
                  <a:pt x="6158" y="13535"/>
                </a:lnTo>
                <a:lnTo>
                  <a:pt x="9386" y="3255"/>
                </a:lnTo>
                <a:lnTo>
                  <a:pt x="18445" y="4801"/>
                </a:lnTo>
                <a:lnTo>
                  <a:pt x="15733" y="13562"/>
                </a:lnTo>
                <a:cubicBezTo>
                  <a:pt x="15353" y="12884"/>
                  <a:pt x="14675" y="12341"/>
                  <a:pt x="13834" y="12070"/>
                </a:cubicBezTo>
                <a:cubicBezTo>
                  <a:pt x="13470" y="11953"/>
                  <a:pt x="13104" y="11897"/>
                  <a:pt x="12751" y="11897"/>
                </a:cubicBezTo>
                <a:cubicBezTo>
                  <a:pt x="11556" y="11897"/>
                  <a:pt x="10514" y="12535"/>
                  <a:pt x="10199" y="13562"/>
                </a:cubicBezTo>
                <a:cubicBezTo>
                  <a:pt x="9793" y="14891"/>
                  <a:pt x="10715" y="16410"/>
                  <a:pt x="12315" y="16925"/>
                </a:cubicBezTo>
                <a:cubicBezTo>
                  <a:pt x="12670" y="17037"/>
                  <a:pt x="13030" y="17091"/>
                  <a:pt x="13378" y="17091"/>
                </a:cubicBezTo>
                <a:cubicBezTo>
                  <a:pt x="14546" y="17091"/>
                  <a:pt x="15588" y="16490"/>
                  <a:pt x="15923" y="15488"/>
                </a:cubicBezTo>
                <a:lnTo>
                  <a:pt x="15895" y="15325"/>
                </a:lnTo>
                <a:lnTo>
                  <a:pt x="19991" y="2170"/>
                </a:lnTo>
                <a:lnTo>
                  <a:pt x="20073" y="1926"/>
                </a:lnTo>
                <a:lnTo>
                  <a:pt x="95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33"/>
          <p:cNvSpPr/>
          <p:nvPr/>
        </p:nvSpPr>
        <p:spPr>
          <a:xfrm>
            <a:off x="7635879" y="1093496"/>
            <a:ext cx="643318" cy="988482"/>
          </a:xfrm>
          <a:custGeom>
            <a:avLst/>
            <a:gdLst/>
            <a:ahLst/>
            <a:cxnLst/>
            <a:rect l="l" t="t" r="r" b="b"/>
            <a:pathLst>
              <a:path w="13291" h="20400" extrusionOk="0">
                <a:moveTo>
                  <a:pt x="6917" y="3065"/>
                </a:moveTo>
                <a:lnTo>
                  <a:pt x="6917" y="3065"/>
                </a:lnTo>
                <a:cubicBezTo>
                  <a:pt x="7432" y="3798"/>
                  <a:pt x="8300" y="4666"/>
                  <a:pt x="9900" y="5751"/>
                </a:cubicBezTo>
                <a:cubicBezTo>
                  <a:pt x="11962" y="7161"/>
                  <a:pt x="11772" y="8680"/>
                  <a:pt x="11392" y="9602"/>
                </a:cubicBezTo>
                <a:cubicBezTo>
                  <a:pt x="11175" y="9412"/>
                  <a:pt x="10877" y="9168"/>
                  <a:pt x="10497" y="8924"/>
                </a:cubicBezTo>
                <a:cubicBezTo>
                  <a:pt x="7785" y="7269"/>
                  <a:pt x="7080" y="4747"/>
                  <a:pt x="6971" y="4259"/>
                </a:cubicBezTo>
                <a:lnTo>
                  <a:pt x="6917" y="3065"/>
                </a:lnTo>
                <a:close/>
                <a:moveTo>
                  <a:pt x="6835" y="0"/>
                </a:moveTo>
                <a:lnTo>
                  <a:pt x="5859" y="55"/>
                </a:lnTo>
                <a:lnTo>
                  <a:pt x="6564" y="15108"/>
                </a:lnTo>
                <a:cubicBezTo>
                  <a:pt x="5904" y="14524"/>
                  <a:pt x="4981" y="14154"/>
                  <a:pt x="3909" y="14154"/>
                </a:cubicBezTo>
                <a:cubicBezTo>
                  <a:pt x="3836" y="14154"/>
                  <a:pt x="3763" y="14155"/>
                  <a:pt x="3689" y="14159"/>
                </a:cubicBezTo>
                <a:cubicBezTo>
                  <a:pt x="1628" y="14240"/>
                  <a:pt x="0" y="15705"/>
                  <a:pt x="54" y="17441"/>
                </a:cubicBezTo>
                <a:cubicBezTo>
                  <a:pt x="134" y="19141"/>
                  <a:pt x="1775" y="20399"/>
                  <a:pt x="3830" y="20399"/>
                </a:cubicBezTo>
                <a:cubicBezTo>
                  <a:pt x="3874" y="20399"/>
                  <a:pt x="3917" y="20399"/>
                  <a:pt x="3960" y="20397"/>
                </a:cubicBezTo>
                <a:cubicBezTo>
                  <a:pt x="6022" y="20289"/>
                  <a:pt x="7622" y="18960"/>
                  <a:pt x="7595" y="17088"/>
                </a:cubicBezTo>
                <a:lnTo>
                  <a:pt x="7568" y="17088"/>
                </a:lnTo>
                <a:lnTo>
                  <a:pt x="7568" y="17143"/>
                </a:lnTo>
                <a:lnTo>
                  <a:pt x="7107" y="7242"/>
                </a:lnTo>
                <a:lnTo>
                  <a:pt x="7107" y="7242"/>
                </a:lnTo>
                <a:cubicBezTo>
                  <a:pt x="7622" y="7975"/>
                  <a:pt x="8544" y="8816"/>
                  <a:pt x="10090" y="9900"/>
                </a:cubicBezTo>
                <a:cubicBezTo>
                  <a:pt x="13264" y="12070"/>
                  <a:pt x="11148" y="14512"/>
                  <a:pt x="11148" y="14512"/>
                </a:cubicBezTo>
                <a:cubicBezTo>
                  <a:pt x="12748" y="13671"/>
                  <a:pt x="13291" y="11582"/>
                  <a:pt x="11691" y="9873"/>
                </a:cubicBezTo>
                <a:cubicBezTo>
                  <a:pt x="12938" y="8626"/>
                  <a:pt x="12884" y="6347"/>
                  <a:pt x="10362" y="4828"/>
                </a:cubicBezTo>
                <a:cubicBezTo>
                  <a:pt x="7324" y="2957"/>
                  <a:pt x="6835" y="82"/>
                  <a:pt x="6835" y="27"/>
                </a:cubicBezTo>
                <a:lnTo>
                  <a:pt x="6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1"/>
          <p:cNvSpPr/>
          <p:nvPr/>
        </p:nvSpPr>
        <p:spPr>
          <a:xfrm>
            <a:off x="5231312" y="2118650"/>
            <a:ext cx="2634018" cy="2562248"/>
          </a:xfrm>
          <a:custGeom>
            <a:avLst/>
            <a:gdLst/>
            <a:ahLst/>
            <a:cxnLst/>
            <a:rect l="l" t="t" r="r" b="b"/>
            <a:pathLst>
              <a:path w="26071" h="25360" extrusionOk="0">
                <a:moveTo>
                  <a:pt x="14423" y="1"/>
                </a:moveTo>
                <a:lnTo>
                  <a:pt x="6654" y="1117"/>
                </a:lnTo>
                <a:lnTo>
                  <a:pt x="0" y="10574"/>
                </a:lnTo>
                <a:lnTo>
                  <a:pt x="740" y="20826"/>
                </a:lnTo>
                <a:lnTo>
                  <a:pt x="14423" y="25359"/>
                </a:lnTo>
                <a:lnTo>
                  <a:pt x="23044" y="20826"/>
                </a:lnTo>
                <a:lnTo>
                  <a:pt x="26070" y="11076"/>
                </a:lnTo>
                <a:lnTo>
                  <a:pt x="22430" y="1912"/>
                </a:lnTo>
                <a:lnTo>
                  <a:pt x="144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8" name="Google Shape;1228;p51"/>
          <p:cNvSpPr/>
          <p:nvPr/>
        </p:nvSpPr>
        <p:spPr>
          <a:xfrm rot="768194">
            <a:off x="5803834" y="468886"/>
            <a:ext cx="2138802" cy="2848036"/>
          </a:xfrm>
          <a:custGeom>
            <a:avLst/>
            <a:gdLst/>
            <a:ahLst/>
            <a:cxnLst/>
            <a:rect l="l" t="t" r="r" b="b"/>
            <a:pathLst>
              <a:path w="69573" h="70605" extrusionOk="0">
                <a:moveTo>
                  <a:pt x="40388" y="1"/>
                </a:moveTo>
                <a:lnTo>
                  <a:pt x="31925" y="35777"/>
                </a:lnTo>
                <a:cubicBezTo>
                  <a:pt x="31925" y="35777"/>
                  <a:pt x="12499" y="556"/>
                  <a:pt x="12051" y="556"/>
                </a:cubicBezTo>
                <a:cubicBezTo>
                  <a:pt x="12046" y="556"/>
                  <a:pt x="12043" y="561"/>
                  <a:pt x="12043" y="570"/>
                </a:cubicBezTo>
                <a:cubicBezTo>
                  <a:pt x="12043" y="1438"/>
                  <a:pt x="15678" y="45054"/>
                  <a:pt x="15678" y="45054"/>
                </a:cubicBezTo>
                <a:lnTo>
                  <a:pt x="922" y="41121"/>
                </a:lnTo>
                <a:lnTo>
                  <a:pt x="11338" y="59511"/>
                </a:lnTo>
                <a:lnTo>
                  <a:pt x="0" y="56147"/>
                </a:lnTo>
                <a:lnTo>
                  <a:pt x="0" y="56147"/>
                </a:lnTo>
                <a:lnTo>
                  <a:pt x="11338" y="70604"/>
                </a:lnTo>
                <a:lnTo>
                  <a:pt x="64392" y="70604"/>
                </a:lnTo>
                <a:lnTo>
                  <a:pt x="69573" y="48851"/>
                </a:lnTo>
                <a:lnTo>
                  <a:pt x="57828" y="56147"/>
                </a:lnTo>
                <a:lnTo>
                  <a:pt x="65640" y="24711"/>
                </a:lnTo>
                <a:lnTo>
                  <a:pt x="49311" y="43833"/>
                </a:lnTo>
                <a:lnTo>
                  <a:pt x="4038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9" name="Google Shape;1229;p51"/>
          <p:cNvSpPr txBox="1">
            <a:spLocks noGrp="1"/>
          </p:cNvSpPr>
          <p:nvPr>
            <p:ph type="title"/>
          </p:nvPr>
        </p:nvSpPr>
        <p:spPr>
          <a:xfrm>
            <a:off x="374925" y="-103844"/>
            <a:ext cx="3251124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Ce sunt ?</a:t>
            </a:r>
            <a:endParaRPr sz="4000" dirty="0"/>
          </a:p>
        </p:txBody>
      </p:sp>
      <p:sp>
        <p:nvSpPr>
          <p:cNvPr id="1230" name="Google Shape;1230;p51"/>
          <p:cNvSpPr txBox="1">
            <a:spLocks noGrp="1"/>
          </p:cNvSpPr>
          <p:nvPr>
            <p:ph type="subTitle" idx="1"/>
          </p:nvPr>
        </p:nvSpPr>
        <p:spPr>
          <a:xfrm>
            <a:off x="697059" y="1691783"/>
            <a:ext cx="28080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it-IT" sz="1800" dirty="0"/>
              <a:t>Sunt obiecte care produc un sunet în urma unei lovituri.</a:t>
            </a:r>
            <a:endParaRPr lang="it-IT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</p:txBody>
      </p:sp>
      <p:sp>
        <p:nvSpPr>
          <p:cNvPr id="1233" name="Google Shape;1233;p51"/>
          <p:cNvSpPr/>
          <p:nvPr/>
        </p:nvSpPr>
        <p:spPr>
          <a:xfrm rot="2700000">
            <a:off x="7384986" y="849704"/>
            <a:ext cx="537373" cy="746146"/>
          </a:xfrm>
          <a:custGeom>
            <a:avLst/>
            <a:gdLst/>
            <a:ahLst/>
            <a:cxnLst/>
            <a:rect l="l" t="t" r="r" b="b"/>
            <a:pathLst>
              <a:path w="11854" h="16222" extrusionOk="0">
                <a:moveTo>
                  <a:pt x="6157" y="0"/>
                </a:moveTo>
                <a:lnTo>
                  <a:pt x="0" y="4747"/>
                </a:lnTo>
                <a:lnTo>
                  <a:pt x="597" y="5751"/>
                </a:lnTo>
                <a:lnTo>
                  <a:pt x="4530" y="12396"/>
                </a:lnTo>
                <a:cubicBezTo>
                  <a:pt x="4377" y="12358"/>
                  <a:pt x="4217" y="12339"/>
                  <a:pt x="4054" y="12339"/>
                </a:cubicBezTo>
                <a:cubicBezTo>
                  <a:pt x="3638" y="12339"/>
                  <a:pt x="3195" y="12461"/>
                  <a:pt x="2767" y="12694"/>
                </a:cubicBezTo>
                <a:cubicBezTo>
                  <a:pt x="1736" y="13318"/>
                  <a:pt x="1302" y="14539"/>
                  <a:pt x="1790" y="15407"/>
                </a:cubicBezTo>
                <a:cubicBezTo>
                  <a:pt x="2102" y="15948"/>
                  <a:pt x="2681" y="16221"/>
                  <a:pt x="3324" y="16221"/>
                </a:cubicBezTo>
                <a:cubicBezTo>
                  <a:pt x="3745" y="16221"/>
                  <a:pt x="4193" y="16104"/>
                  <a:pt x="4611" y="15868"/>
                </a:cubicBezTo>
                <a:cubicBezTo>
                  <a:pt x="5669" y="15244"/>
                  <a:pt x="6103" y="14105"/>
                  <a:pt x="5588" y="13183"/>
                </a:cubicBezTo>
                <a:lnTo>
                  <a:pt x="1004" y="5452"/>
                </a:lnTo>
                <a:lnTo>
                  <a:pt x="6320" y="1357"/>
                </a:lnTo>
                <a:lnTo>
                  <a:pt x="10280" y="8029"/>
                </a:lnTo>
                <a:cubicBezTo>
                  <a:pt x="10127" y="7991"/>
                  <a:pt x="9965" y="7972"/>
                  <a:pt x="9799" y="7972"/>
                </a:cubicBezTo>
                <a:cubicBezTo>
                  <a:pt x="9377" y="7972"/>
                  <a:pt x="8926" y="8094"/>
                  <a:pt x="8517" y="8327"/>
                </a:cubicBezTo>
                <a:cubicBezTo>
                  <a:pt x="7459" y="8951"/>
                  <a:pt x="7025" y="10172"/>
                  <a:pt x="7541" y="11040"/>
                </a:cubicBezTo>
                <a:cubicBezTo>
                  <a:pt x="7833" y="11575"/>
                  <a:pt x="8406" y="11848"/>
                  <a:pt x="9040" y="11848"/>
                </a:cubicBezTo>
                <a:cubicBezTo>
                  <a:pt x="9466" y="11848"/>
                  <a:pt x="9920" y="11725"/>
                  <a:pt x="10334" y="11474"/>
                </a:cubicBezTo>
                <a:cubicBezTo>
                  <a:pt x="11392" y="10850"/>
                  <a:pt x="11853" y="9684"/>
                  <a:pt x="11365" y="8761"/>
                </a:cubicBezTo>
                <a:lnTo>
                  <a:pt x="6239" y="136"/>
                </a:lnTo>
                <a:lnTo>
                  <a:pt x="615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4" name="Google Shape;1234;p51"/>
          <p:cNvSpPr/>
          <p:nvPr/>
        </p:nvSpPr>
        <p:spPr>
          <a:xfrm>
            <a:off x="5658090" y="1270756"/>
            <a:ext cx="728831" cy="811626"/>
          </a:xfrm>
          <a:custGeom>
            <a:avLst/>
            <a:gdLst/>
            <a:ahLst/>
            <a:cxnLst/>
            <a:rect l="l" t="t" r="r" b="b"/>
            <a:pathLst>
              <a:path w="11583" h="12885" extrusionOk="0">
                <a:moveTo>
                  <a:pt x="11013" y="1275"/>
                </a:moveTo>
                <a:lnTo>
                  <a:pt x="11013" y="1736"/>
                </a:lnTo>
                <a:lnTo>
                  <a:pt x="4367" y="2659"/>
                </a:lnTo>
                <a:lnTo>
                  <a:pt x="4367" y="2116"/>
                </a:lnTo>
                <a:lnTo>
                  <a:pt x="11013" y="1275"/>
                </a:lnTo>
                <a:close/>
                <a:moveTo>
                  <a:pt x="11555" y="0"/>
                </a:moveTo>
                <a:lnTo>
                  <a:pt x="3825" y="950"/>
                </a:lnTo>
                <a:lnTo>
                  <a:pt x="3825" y="2143"/>
                </a:lnTo>
                <a:lnTo>
                  <a:pt x="3852" y="9873"/>
                </a:lnTo>
                <a:cubicBezTo>
                  <a:pt x="3472" y="9494"/>
                  <a:pt x="2875" y="9222"/>
                  <a:pt x="2197" y="9222"/>
                </a:cubicBezTo>
                <a:cubicBezTo>
                  <a:pt x="977" y="9222"/>
                  <a:pt x="0" y="10036"/>
                  <a:pt x="0" y="11067"/>
                </a:cubicBezTo>
                <a:cubicBezTo>
                  <a:pt x="0" y="12070"/>
                  <a:pt x="977" y="12884"/>
                  <a:pt x="2197" y="12884"/>
                </a:cubicBezTo>
                <a:cubicBezTo>
                  <a:pt x="3390" y="12884"/>
                  <a:pt x="4365" y="12153"/>
                  <a:pt x="4394" y="11070"/>
                </a:cubicBezTo>
                <a:lnTo>
                  <a:pt x="4394" y="11070"/>
                </a:lnTo>
                <a:lnTo>
                  <a:pt x="4394" y="11094"/>
                </a:lnTo>
                <a:lnTo>
                  <a:pt x="4394" y="11067"/>
                </a:lnTo>
                <a:cubicBezTo>
                  <a:pt x="4394" y="11068"/>
                  <a:pt x="4394" y="11069"/>
                  <a:pt x="4394" y="11070"/>
                </a:cubicBezTo>
                <a:lnTo>
                  <a:pt x="4394" y="11070"/>
                </a:lnTo>
                <a:lnTo>
                  <a:pt x="4367" y="3228"/>
                </a:lnTo>
                <a:lnTo>
                  <a:pt x="11013" y="2306"/>
                </a:lnTo>
                <a:lnTo>
                  <a:pt x="11040" y="9005"/>
                </a:lnTo>
                <a:cubicBezTo>
                  <a:pt x="10633" y="8626"/>
                  <a:pt x="10063" y="8355"/>
                  <a:pt x="9385" y="8355"/>
                </a:cubicBezTo>
                <a:cubicBezTo>
                  <a:pt x="8165" y="8355"/>
                  <a:pt x="7188" y="9168"/>
                  <a:pt x="7188" y="10172"/>
                </a:cubicBezTo>
                <a:cubicBezTo>
                  <a:pt x="7188" y="11203"/>
                  <a:pt x="8165" y="12043"/>
                  <a:pt x="9385" y="12043"/>
                </a:cubicBezTo>
                <a:cubicBezTo>
                  <a:pt x="10579" y="12043"/>
                  <a:pt x="11555" y="11257"/>
                  <a:pt x="11582" y="10280"/>
                </a:cubicBezTo>
                <a:lnTo>
                  <a:pt x="11582" y="10253"/>
                </a:lnTo>
                <a:lnTo>
                  <a:pt x="11555" y="190"/>
                </a:lnTo>
                <a:lnTo>
                  <a:pt x="115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5" name="Google Shape;1245;p51"/>
          <p:cNvGrpSpPr/>
          <p:nvPr/>
        </p:nvGrpSpPr>
        <p:grpSpPr>
          <a:xfrm>
            <a:off x="5514872" y="2849316"/>
            <a:ext cx="2138801" cy="1650103"/>
            <a:chOff x="1523625" y="2238750"/>
            <a:chExt cx="679675" cy="524375"/>
          </a:xfrm>
        </p:grpSpPr>
        <p:sp>
          <p:nvSpPr>
            <p:cNvPr id="1246" name="Google Shape;1246;p51"/>
            <p:cNvSpPr/>
            <p:nvPr/>
          </p:nvSpPr>
          <p:spPr>
            <a:xfrm>
              <a:off x="1523625" y="2283675"/>
              <a:ext cx="667825" cy="479050"/>
            </a:xfrm>
            <a:custGeom>
              <a:avLst/>
              <a:gdLst/>
              <a:ahLst/>
              <a:cxnLst/>
              <a:rect l="l" t="t" r="r" b="b"/>
              <a:pathLst>
                <a:path w="26713" h="19162" extrusionOk="0">
                  <a:moveTo>
                    <a:pt x="2763" y="1"/>
                  </a:moveTo>
                  <a:lnTo>
                    <a:pt x="350" y="10462"/>
                  </a:lnTo>
                  <a:cubicBezTo>
                    <a:pt x="1" y="11438"/>
                    <a:pt x="4939" y="14089"/>
                    <a:pt x="11369" y="16390"/>
                  </a:cubicBezTo>
                  <a:cubicBezTo>
                    <a:pt x="16196" y="18118"/>
                    <a:pt x="20497" y="19162"/>
                    <a:pt x="22489" y="19162"/>
                  </a:cubicBezTo>
                  <a:cubicBezTo>
                    <a:pt x="23150" y="19162"/>
                    <a:pt x="23557" y="19047"/>
                    <a:pt x="23644" y="18803"/>
                  </a:cubicBezTo>
                  <a:lnTo>
                    <a:pt x="23644" y="18775"/>
                  </a:lnTo>
                  <a:lnTo>
                    <a:pt x="23700" y="18775"/>
                  </a:lnTo>
                  <a:cubicBezTo>
                    <a:pt x="23909" y="18482"/>
                    <a:pt x="26713" y="5510"/>
                    <a:pt x="26713" y="5510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81175" y="2238750"/>
              <a:ext cx="622125" cy="214375"/>
            </a:xfrm>
            <a:custGeom>
              <a:avLst/>
              <a:gdLst/>
              <a:ahLst/>
              <a:cxnLst/>
              <a:rect l="l" t="t" r="r" b="b"/>
              <a:pathLst>
                <a:path w="24885" h="8575" extrusionOk="0">
                  <a:moveTo>
                    <a:pt x="4917" y="0"/>
                  </a:moveTo>
                  <a:cubicBezTo>
                    <a:pt x="2359" y="0"/>
                    <a:pt x="641" y="473"/>
                    <a:pt x="419" y="1407"/>
                  </a:cubicBezTo>
                  <a:cubicBezTo>
                    <a:pt x="0" y="3151"/>
                    <a:pt x="5036" y="5871"/>
                    <a:pt x="11675" y="7461"/>
                  </a:cubicBezTo>
                  <a:cubicBezTo>
                    <a:pt x="14788" y="8206"/>
                    <a:pt x="17698" y="8575"/>
                    <a:pt x="19956" y="8575"/>
                  </a:cubicBezTo>
                  <a:cubicBezTo>
                    <a:pt x="22515" y="8575"/>
                    <a:pt x="24237" y="8101"/>
                    <a:pt x="24466" y="7168"/>
                  </a:cubicBezTo>
                  <a:cubicBezTo>
                    <a:pt x="24885" y="5424"/>
                    <a:pt x="19835" y="2704"/>
                    <a:pt x="13196" y="1114"/>
                  </a:cubicBezTo>
                  <a:cubicBezTo>
                    <a:pt x="10083" y="369"/>
                    <a:pt x="7173" y="0"/>
                    <a:pt x="4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1631050" y="2255425"/>
              <a:ext cx="509825" cy="177200"/>
            </a:xfrm>
            <a:custGeom>
              <a:avLst/>
              <a:gdLst/>
              <a:ahLst/>
              <a:cxnLst/>
              <a:rect l="l" t="t" r="r" b="b"/>
              <a:pathLst>
                <a:path w="20393" h="7088" extrusionOk="0">
                  <a:moveTo>
                    <a:pt x="3557" y="210"/>
                  </a:moveTo>
                  <a:cubicBezTo>
                    <a:pt x="5538" y="210"/>
                    <a:pt x="8104" y="545"/>
                    <a:pt x="10754" y="1186"/>
                  </a:cubicBezTo>
                  <a:cubicBezTo>
                    <a:pt x="12442" y="1591"/>
                    <a:pt x="14046" y="2079"/>
                    <a:pt x="15441" y="2623"/>
                  </a:cubicBezTo>
                  <a:cubicBezTo>
                    <a:pt x="16250" y="2930"/>
                    <a:pt x="16976" y="3251"/>
                    <a:pt x="17603" y="3599"/>
                  </a:cubicBezTo>
                  <a:cubicBezTo>
                    <a:pt x="19291" y="4464"/>
                    <a:pt x="20184" y="5315"/>
                    <a:pt x="20044" y="5915"/>
                  </a:cubicBezTo>
                  <a:cubicBezTo>
                    <a:pt x="19905" y="6501"/>
                    <a:pt x="18733" y="6849"/>
                    <a:pt x="16822" y="6877"/>
                  </a:cubicBezTo>
                  <a:cubicBezTo>
                    <a:pt x="14827" y="6877"/>
                    <a:pt x="12261" y="6543"/>
                    <a:pt x="9611" y="5901"/>
                  </a:cubicBezTo>
                  <a:cubicBezTo>
                    <a:pt x="6974" y="5245"/>
                    <a:pt x="4519" y="4395"/>
                    <a:pt x="2762" y="3488"/>
                  </a:cubicBezTo>
                  <a:cubicBezTo>
                    <a:pt x="1074" y="2623"/>
                    <a:pt x="181" y="1758"/>
                    <a:pt x="321" y="1172"/>
                  </a:cubicBezTo>
                  <a:cubicBezTo>
                    <a:pt x="460" y="573"/>
                    <a:pt x="1632" y="224"/>
                    <a:pt x="3557" y="210"/>
                  </a:cubicBezTo>
                  <a:close/>
                  <a:moveTo>
                    <a:pt x="3673" y="0"/>
                  </a:moveTo>
                  <a:cubicBezTo>
                    <a:pt x="3634" y="0"/>
                    <a:pt x="3595" y="0"/>
                    <a:pt x="3557" y="1"/>
                  </a:cubicBezTo>
                  <a:cubicBezTo>
                    <a:pt x="935" y="15"/>
                    <a:pt x="237" y="614"/>
                    <a:pt x="112" y="1117"/>
                  </a:cubicBezTo>
                  <a:cubicBezTo>
                    <a:pt x="0" y="1619"/>
                    <a:pt x="349" y="2484"/>
                    <a:pt x="2678" y="3683"/>
                  </a:cubicBezTo>
                  <a:cubicBezTo>
                    <a:pt x="3348" y="4018"/>
                    <a:pt x="4073" y="4339"/>
                    <a:pt x="4882" y="4660"/>
                  </a:cubicBezTo>
                  <a:cubicBezTo>
                    <a:pt x="6277" y="5204"/>
                    <a:pt x="7895" y="5692"/>
                    <a:pt x="9583" y="6096"/>
                  </a:cubicBezTo>
                  <a:cubicBezTo>
                    <a:pt x="12196" y="6739"/>
                    <a:pt x="14728" y="7087"/>
                    <a:pt x="16719" y="7087"/>
                  </a:cubicBezTo>
                  <a:cubicBezTo>
                    <a:pt x="16758" y="7087"/>
                    <a:pt x="16797" y="7087"/>
                    <a:pt x="16836" y="7087"/>
                  </a:cubicBezTo>
                  <a:cubicBezTo>
                    <a:pt x="19458" y="7059"/>
                    <a:pt x="20156" y="6473"/>
                    <a:pt x="20267" y="5971"/>
                  </a:cubicBezTo>
                  <a:cubicBezTo>
                    <a:pt x="20393" y="5455"/>
                    <a:pt x="20044" y="4604"/>
                    <a:pt x="17715" y="3404"/>
                  </a:cubicBezTo>
                  <a:cubicBezTo>
                    <a:pt x="15929" y="2484"/>
                    <a:pt x="13474" y="1619"/>
                    <a:pt x="10810" y="977"/>
                  </a:cubicBezTo>
                  <a:cubicBezTo>
                    <a:pt x="8184" y="348"/>
                    <a:pt x="5651" y="0"/>
                    <a:pt x="3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1528175" y="2410950"/>
              <a:ext cx="91375" cy="198100"/>
            </a:xfrm>
            <a:custGeom>
              <a:avLst/>
              <a:gdLst/>
              <a:ahLst/>
              <a:cxnLst/>
              <a:rect l="l" t="t" r="r" b="b"/>
              <a:pathLst>
                <a:path w="3655" h="7924" extrusionOk="0">
                  <a:moveTo>
                    <a:pt x="3655" y="1"/>
                  </a:moveTo>
                  <a:lnTo>
                    <a:pt x="977" y="1884"/>
                  </a:lnTo>
                  <a:lnTo>
                    <a:pt x="168" y="5399"/>
                  </a:lnTo>
                  <a:cubicBezTo>
                    <a:pt x="0" y="5873"/>
                    <a:pt x="1186" y="6822"/>
                    <a:pt x="3236" y="7924"/>
                  </a:cubicBezTo>
                  <a:lnTo>
                    <a:pt x="36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1779600" y="2532650"/>
              <a:ext cx="338975" cy="230475"/>
            </a:xfrm>
            <a:custGeom>
              <a:avLst/>
              <a:gdLst/>
              <a:ahLst/>
              <a:cxnLst/>
              <a:rect l="l" t="t" r="r" b="b"/>
              <a:pathLst>
                <a:path w="13559" h="9219" extrusionOk="0">
                  <a:moveTo>
                    <a:pt x="5956" y="1"/>
                  </a:moveTo>
                  <a:lnTo>
                    <a:pt x="0" y="6041"/>
                  </a:lnTo>
                  <a:cubicBezTo>
                    <a:pt x="363" y="6166"/>
                    <a:pt x="753" y="6320"/>
                    <a:pt x="1130" y="6459"/>
                  </a:cubicBezTo>
                  <a:cubicBezTo>
                    <a:pt x="5948" y="8184"/>
                    <a:pt x="10242" y="9219"/>
                    <a:pt x="12238" y="9219"/>
                  </a:cubicBezTo>
                  <a:cubicBezTo>
                    <a:pt x="12906" y="9219"/>
                    <a:pt x="13317" y="9103"/>
                    <a:pt x="13405" y="8858"/>
                  </a:cubicBezTo>
                  <a:lnTo>
                    <a:pt x="13405" y="8844"/>
                  </a:lnTo>
                  <a:lnTo>
                    <a:pt x="13461" y="8844"/>
                  </a:lnTo>
                  <a:cubicBezTo>
                    <a:pt x="13475" y="8830"/>
                    <a:pt x="13516" y="8705"/>
                    <a:pt x="13558" y="8523"/>
                  </a:cubicBezTo>
                  <a:lnTo>
                    <a:pt x="11731" y="1228"/>
                  </a:lnTo>
                  <a:lnTo>
                    <a:pt x="6905" y="7505"/>
                  </a:lnTo>
                  <a:lnTo>
                    <a:pt x="5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1613950" y="2476525"/>
              <a:ext cx="165325" cy="207150"/>
            </a:xfrm>
            <a:custGeom>
              <a:avLst/>
              <a:gdLst/>
              <a:ahLst/>
              <a:cxnLst/>
              <a:rect l="l" t="t" r="r" b="b"/>
              <a:pathLst>
                <a:path w="6613" h="8286" extrusionOk="0">
                  <a:moveTo>
                    <a:pt x="6277" y="0"/>
                  </a:moveTo>
                  <a:lnTo>
                    <a:pt x="1" y="5384"/>
                  </a:lnTo>
                  <a:cubicBezTo>
                    <a:pt x="1730" y="6291"/>
                    <a:pt x="4032" y="7309"/>
                    <a:pt x="6612" y="8286"/>
                  </a:cubicBezTo>
                  <a:lnTo>
                    <a:pt x="62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1581175" y="2321675"/>
              <a:ext cx="601550" cy="166575"/>
            </a:xfrm>
            <a:custGeom>
              <a:avLst/>
              <a:gdLst/>
              <a:ahLst/>
              <a:cxnLst/>
              <a:rect l="l" t="t" r="r" b="b"/>
              <a:pathLst>
                <a:path w="24062" h="6663" extrusionOk="0">
                  <a:moveTo>
                    <a:pt x="112" y="1"/>
                  </a:moveTo>
                  <a:lnTo>
                    <a:pt x="0" y="475"/>
                  </a:lnTo>
                  <a:cubicBezTo>
                    <a:pt x="1186" y="1368"/>
                    <a:pt x="3460" y="2874"/>
                    <a:pt x="6501" y="4186"/>
                  </a:cubicBezTo>
                  <a:cubicBezTo>
                    <a:pt x="6835" y="4325"/>
                    <a:pt x="7184" y="4465"/>
                    <a:pt x="7519" y="4604"/>
                  </a:cubicBezTo>
                  <a:cubicBezTo>
                    <a:pt x="9904" y="5525"/>
                    <a:pt x="12359" y="6152"/>
                    <a:pt x="14828" y="6459"/>
                  </a:cubicBezTo>
                  <a:cubicBezTo>
                    <a:pt x="15970" y="6595"/>
                    <a:pt x="17115" y="6663"/>
                    <a:pt x="18261" y="6663"/>
                  </a:cubicBezTo>
                  <a:cubicBezTo>
                    <a:pt x="20167" y="6663"/>
                    <a:pt x="22074" y="6476"/>
                    <a:pt x="23964" y="6110"/>
                  </a:cubicBezTo>
                  <a:lnTo>
                    <a:pt x="24062" y="5636"/>
                  </a:lnTo>
                  <a:lnTo>
                    <a:pt x="24062" y="5636"/>
                  </a:lnTo>
                  <a:cubicBezTo>
                    <a:pt x="22167" y="6029"/>
                    <a:pt x="20244" y="6231"/>
                    <a:pt x="18326" y="6231"/>
                  </a:cubicBezTo>
                  <a:cubicBezTo>
                    <a:pt x="17180" y="6231"/>
                    <a:pt x="16035" y="6159"/>
                    <a:pt x="14898" y="6013"/>
                  </a:cubicBezTo>
                  <a:cubicBezTo>
                    <a:pt x="12122" y="5692"/>
                    <a:pt x="9360" y="4939"/>
                    <a:pt x="6696" y="3781"/>
                  </a:cubicBezTo>
                  <a:cubicBezTo>
                    <a:pt x="3543" y="2442"/>
                    <a:pt x="1242" y="85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53" name="Google Shape;1253;p51"/>
          <p:cNvGrpSpPr/>
          <p:nvPr/>
        </p:nvGrpSpPr>
        <p:grpSpPr>
          <a:xfrm>
            <a:off x="5308062" y="2261727"/>
            <a:ext cx="2889656" cy="988466"/>
            <a:chOff x="3489700" y="1235450"/>
            <a:chExt cx="813575" cy="278300"/>
          </a:xfrm>
        </p:grpSpPr>
        <p:sp>
          <p:nvSpPr>
            <p:cNvPr id="1254" name="Google Shape;1254;p51"/>
            <p:cNvSpPr/>
            <p:nvPr/>
          </p:nvSpPr>
          <p:spPr>
            <a:xfrm>
              <a:off x="3489700" y="1235450"/>
              <a:ext cx="303750" cy="247600"/>
            </a:xfrm>
            <a:custGeom>
              <a:avLst/>
              <a:gdLst/>
              <a:ahLst/>
              <a:cxnLst/>
              <a:rect l="l" t="t" r="r" b="b"/>
              <a:pathLst>
                <a:path w="12150" h="9904" extrusionOk="0">
                  <a:moveTo>
                    <a:pt x="11313" y="0"/>
                  </a:moveTo>
                  <a:lnTo>
                    <a:pt x="10713" y="223"/>
                  </a:lnTo>
                  <a:lnTo>
                    <a:pt x="10266" y="711"/>
                  </a:lnTo>
                  <a:lnTo>
                    <a:pt x="9987" y="1311"/>
                  </a:lnTo>
                  <a:lnTo>
                    <a:pt x="9764" y="1925"/>
                  </a:lnTo>
                  <a:lnTo>
                    <a:pt x="9234" y="2385"/>
                  </a:lnTo>
                  <a:lnTo>
                    <a:pt x="8690" y="2790"/>
                  </a:lnTo>
                  <a:lnTo>
                    <a:pt x="8132" y="3208"/>
                  </a:lnTo>
                  <a:lnTo>
                    <a:pt x="7616" y="3669"/>
                  </a:lnTo>
                  <a:lnTo>
                    <a:pt x="7072" y="4087"/>
                  </a:lnTo>
                  <a:lnTo>
                    <a:pt x="6514" y="4478"/>
                  </a:lnTo>
                  <a:lnTo>
                    <a:pt x="5970" y="4924"/>
                  </a:lnTo>
                  <a:lnTo>
                    <a:pt x="5412" y="5314"/>
                  </a:lnTo>
                  <a:lnTo>
                    <a:pt x="4882" y="5761"/>
                  </a:lnTo>
                  <a:lnTo>
                    <a:pt x="4324" y="6151"/>
                  </a:lnTo>
                  <a:lnTo>
                    <a:pt x="3780" y="6598"/>
                  </a:lnTo>
                  <a:lnTo>
                    <a:pt x="3222" y="6988"/>
                  </a:lnTo>
                  <a:lnTo>
                    <a:pt x="2678" y="7421"/>
                  </a:lnTo>
                  <a:lnTo>
                    <a:pt x="2134" y="7853"/>
                  </a:lnTo>
                  <a:lnTo>
                    <a:pt x="1576" y="8244"/>
                  </a:lnTo>
                  <a:lnTo>
                    <a:pt x="1046" y="8690"/>
                  </a:lnTo>
                  <a:lnTo>
                    <a:pt x="502" y="9122"/>
                  </a:lnTo>
                  <a:lnTo>
                    <a:pt x="0" y="9597"/>
                  </a:lnTo>
                  <a:lnTo>
                    <a:pt x="516" y="9904"/>
                  </a:lnTo>
                  <a:lnTo>
                    <a:pt x="1102" y="9541"/>
                  </a:lnTo>
                  <a:lnTo>
                    <a:pt x="1646" y="9108"/>
                  </a:lnTo>
                  <a:lnTo>
                    <a:pt x="2204" y="8704"/>
                  </a:lnTo>
                  <a:lnTo>
                    <a:pt x="2762" y="8299"/>
                  </a:lnTo>
                  <a:lnTo>
                    <a:pt x="3348" y="7895"/>
                  </a:lnTo>
                  <a:lnTo>
                    <a:pt x="3878" y="7476"/>
                  </a:lnTo>
                  <a:lnTo>
                    <a:pt x="4422" y="7044"/>
                  </a:lnTo>
                  <a:lnTo>
                    <a:pt x="4994" y="6640"/>
                  </a:lnTo>
                  <a:lnTo>
                    <a:pt x="5538" y="6207"/>
                  </a:lnTo>
                  <a:lnTo>
                    <a:pt x="6082" y="5775"/>
                  </a:lnTo>
                  <a:lnTo>
                    <a:pt x="6654" y="5384"/>
                  </a:lnTo>
                  <a:lnTo>
                    <a:pt x="7198" y="4952"/>
                  </a:lnTo>
                  <a:lnTo>
                    <a:pt x="7728" y="4533"/>
                  </a:lnTo>
                  <a:lnTo>
                    <a:pt x="8258" y="4087"/>
                  </a:lnTo>
                  <a:lnTo>
                    <a:pt x="8816" y="3669"/>
                  </a:lnTo>
                  <a:lnTo>
                    <a:pt x="9360" y="3222"/>
                  </a:lnTo>
                  <a:lnTo>
                    <a:pt x="9904" y="2804"/>
                  </a:lnTo>
                  <a:lnTo>
                    <a:pt x="10462" y="2385"/>
                  </a:lnTo>
                  <a:lnTo>
                    <a:pt x="11187" y="2037"/>
                  </a:lnTo>
                  <a:lnTo>
                    <a:pt x="11815" y="1534"/>
                  </a:lnTo>
                  <a:lnTo>
                    <a:pt x="12149" y="837"/>
                  </a:lnTo>
                  <a:lnTo>
                    <a:pt x="11689" y="56"/>
                  </a:lnTo>
                  <a:lnTo>
                    <a:pt x="11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3959400" y="1331675"/>
              <a:ext cx="343875" cy="182075"/>
            </a:xfrm>
            <a:custGeom>
              <a:avLst/>
              <a:gdLst/>
              <a:ahLst/>
              <a:cxnLst/>
              <a:rect l="l" t="t" r="r" b="b"/>
              <a:pathLst>
                <a:path w="13755" h="7283" extrusionOk="0">
                  <a:moveTo>
                    <a:pt x="601" y="1"/>
                  </a:moveTo>
                  <a:lnTo>
                    <a:pt x="252" y="210"/>
                  </a:lnTo>
                  <a:lnTo>
                    <a:pt x="1" y="1075"/>
                  </a:lnTo>
                  <a:lnTo>
                    <a:pt x="475" y="1675"/>
                  </a:lnTo>
                  <a:lnTo>
                    <a:pt x="1187" y="2009"/>
                  </a:lnTo>
                  <a:lnTo>
                    <a:pt x="1968" y="2205"/>
                  </a:lnTo>
                  <a:lnTo>
                    <a:pt x="2595" y="2484"/>
                  </a:lnTo>
                  <a:lnTo>
                    <a:pt x="3223" y="2791"/>
                  </a:lnTo>
                  <a:lnTo>
                    <a:pt x="3851" y="3097"/>
                  </a:lnTo>
                  <a:lnTo>
                    <a:pt x="4478" y="3376"/>
                  </a:lnTo>
                  <a:lnTo>
                    <a:pt x="5106" y="3655"/>
                  </a:lnTo>
                  <a:lnTo>
                    <a:pt x="5762" y="3948"/>
                  </a:lnTo>
                  <a:lnTo>
                    <a:pt x="6362" y="4241"/>
                  </a:lnTo>
                  <a:lnTo>
                    <a:pt x="7017" y="4520"/>
                  </a:lnTo>
                  <a:lnTo>
                    <a:pt x="7645" y="4799"/>
                  </a:lnTo>
                  <a:lnTo>
                    <a:pt x="8273" y="5078"/>
                  </a:lnTo>
                  <a:lnTo>
                    <a:pt x="8900" y="5371"/>
                  </a:lnTo>
                  <a:lnTo>
                    <a:pt x="9500" y="5692"/>
                  </a:lnTo>
                  <a:lnTo>
                    <a:pt x="10156" y="5971"/>
                  </a:lnTo>
                  <a:lnTo>
                    <a:pt x="10797" y="6208"/>
                  </a:lnTo>
                  <a:lnTo>
                    <a:pt x="11425" y="6515"/>
                  </a:lnTo>
                  <a:lnTo>
                    <a:pt x="12053" y="6794"/>
                  </a:lnTo>
                  <a:lnTo>
                    <a:pt x="12708" y="7031"/>
                  </a:lnTo>
                  <a:lnTo>
                    <a:pt x="13364" y="7282"/>
                  </a:lnTo>
                  <a:lnTo>
                    <a:pt x="13754" y="6891"/>
                  </a:lnTo>
                  <a:lnTo>
                    <a:pt x="13182" y="6529"/>
                  </a:lnTo>
                  <a:lnTo>
                    <a:pt x="12569" y="6208"/>
                  </a:lnTo>
                  <a:lnTo>
                    <a:pt x="11927" y="5957"/>
                  </a:lnTo>
                  <a:lnTo>
                    <a:pt x="11299" y="5664"/>
                  </a:lnTo>
                  <a:lnTo>
                    <a:pt x="10672" y="5371"/>
                  </a:lnTo>
                  <a:lnTo>
                    <a:pt x="10058" y="5078"/>
                  </a:lnTo>
                  <a:lnTo>
                    <a:pt x="9416" y="4799"/>
                  </a:lnTo>
                  <a:lnTo>
                    <a:pt x="8803" y="4506"/>
                  </a:lnTo>
                  <a:lnTo>
                    <a:pt x="8175" y="4227"/>
                  </a:lnTo>
                  <a:lnTo>
                    <a:pt x="7547" y="3906"/>
                  </a:lnTo>
                  <a:lnTo>
                    <a:pt x="6906" y="3669"/>
                  </a:lnTo>
                  <a:lnTo>
                    <a:pt x="6292" y="3376"/>
                  </a:lnTo>
                  <a:lnTo>
                    <a:pt x="5650" y="3097"/>
                  </a:lnTo>
                  <a:lnTo>
                    <a:pt x="5036" y="2763"/>
                  </a:lnTo>
                  <a:lnTo>
                    <a:pt x="4395" y="2512"/>
                  </a:lnTo>
                  <a:lnTo>
                    <a:pt x="3781" y="2219"/>
                  </a:lnTo>
                  <a:lnTo>
                    <a:pt x="3153" y="1926"/>
                  </a:lnTo>
                  <a:lnTo>
                    <a:pt x="2568" y="1577"/>
                  </a:lnTo>
                  <a:lnTo>
                    <a:pt x="2219" y="1019"/>
                  </a:lnTo>
                  <a:lnTo>
                    <a:pt x="1786" y="531"/>
                  </a:lnTo>
                  <a:lnTo>
                    <a:pt x="1242" y="1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059" y="3325711"/>
            <a:ext cx="2762055" cy="576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509" y="3196107"/>
            <a:ext cx="2808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Raleway" charset="0"/>
              </a:rPr>
              <a:t>Instrumentele</a:t>
            </a:r>
            <a:r>
              <a:rPr lang="en-GB" sz="1600" dirty="0">
                <a:latin typeface="Raleway" charset="0"/>
              </a:rPr>
              <a:t> de </a:t>
            </a:r>
            <a:r>
              <a:rPr lang="en-GB" sz="1600" dirty="0" err="1">
                <a:latin typeface="Raleway" charset="0"/>
              </a:rPr>
              <a:t>percuție</a:t>
            </a:r>
            <a:r>
              <a:rPr lang="en-GB" sz="1600" dirty="0">
                <a:latin typeface="Raleway" charset="0"/>
              </a:rPr>
              <a:t> pot fi activate cu </a:t>
            </a:r>
            <a:r>
              <a:rPr lang="en-GB" sz="1600" dirty="0" err="1">
                <a:latin typeface="Raleway" charset="0"/>
              </a:rPr>
              <a:t>mâna</a:t>
            </a:r>
            <a:r>
              <a:rPr lang="en-GB" sz="1600" dirty="0">
                <a:latin typeface="Raleway" charset="0"/>
              </a:rPr>
              <a:t> </a:t>
            </a:r>
            <a:r>
              <a:rPr lang="en-GB" sz="1600" dirty="0" err="1">
                <a:latin typeface="Raleway" charset="0"/>
              </a:rPr>
              <a:t>sau</a:t>
            </a:r>
            <a:r>
              <a:rPr lang="en-GB" sz="1600" dirty="0">
                <a:latin typeface="Raleway" charset="0"/>
              </a:rPr>
              <a:t> cu </a:t>
            </a:r>
            <a:r>
              <a:rPr lang="en-GB" sz="1600" dirty="0" err="1">
                <a:latin typeface="Raleway" charset="0"/>
              </a:rPr>
              <a:t>baghete</a:t>
            </a:r>
            <a:r>
              <a:rPr lang="en-GB" sz="1600" dirty="0">
                <a:latin typeface="Raleway" charset="0"/>
              </a:rPr>
              <a:t> (</a:t>
            </a:r>
            <a:r>
              <a:rPr lang="en-GB" sz="1600" dirty="0" err="1">
                <a:latin typeface="Raleway" charset="0"/>
              </a:rPr>
              <a:t>bețe</a:t>
            </a:r>
            <a:r>
              <a:rPr lang="en-GB" sz="1600" dirty="0">
                <a:latin typeface="Raleway" charset="0"/>
              </a:rPr>
              <a:t>).</a:t>
            </a:r>
            <a:endParaRPr lang="en-GB" sz="1600" dirty="0">
              <a:latin typeface="Raleway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628399" y="391861"/>
            <a:ext cx="7717800" cy="243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 sunt </a:t>
            </a:r>
            <a:r>
              <a:rPr lang="en-GB" dirty="0" err="1"/>
              <a:t>instrumentele</a:t>
            </a:r>
            <a:r>
              <a:rPr lang="en-GB" dirty="0"/>
              <a:t> </a:t>
            </a:r>
            <a:r>
              <a:rPr lang="en-GB" dirty="0" err="1"/>
              <a:t>muzicale</a:t>
            </a:r>
            <a:r>
              <a:rPr lang="en-GB" dirty="0"/>
              <a:t>?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944857" y="1096394"/>
            <a:ext cx="7548398" cy="45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dirty="0" err="1"/>
              <a:t>Obiecte</a:t>
            </a:r>
            <a:r>
              <a:rPr lang="en-GB" sz="2000" dirty="0"/>
              <a:t> </a:t>
            </a:r>
            <a:r>
              <a:rPr lang="en-GB" sz="2000" dirty="0" err="1"/>
              <a:t>utilizate</a:t>
            </a:r>
            <a:r>
              <a:rPr lang="en-GB" sz="2000" dirty="0"/>
              <a:t> in </a:t>
            </a:r>
            <a:r>
              <a:rPr lang="en-GB" sz="2000" dirty="0" err="1"/>
              <a:t>interpretarea</a:t>
            </a:r>
            <a:r>
              <a:rPr lang="en-GB" sz="2000" dirty="0"/>
              <a:t> </a:t>
            </a:r>
            <a:r>
              <a:rPr lang="en-GB" sz="2000" dirty="0" err="1"/>
              <a:t>unei</a:t>
            </a:r>
            <a:r>
              <a:rPr lang="en-GB" sz="2000" dirty="0"/>
              <a:t> </a:t>
            </a:r>
            <a:r>
              <a:rPr lang="en-GB" sz="2000" dirty="0" err="1"/>
              <a:t>compozitii</a:t>
            </a:r>
            <a:r>
              <a:rPr lang="en-GB" sz="2000" dirty="0"/>
              <a:t> </a:t>
            </a:r>
            <a:r>
              <a:rPr lang="en-GB" sz="2000" dirty="0" err="1"/>
              <a:t>muzicale</a:t>
            </a:r>
            <a:r>
              <a:rPr lang="en-GB" sz="2000" dirty="0"/>
              <a:t>.</a:t>
            </a:r>
            <a:endParaRPr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257" y="1880634"/>
            <a:ext cx="11512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53" y="1605516"/>
            <a:ext cx="1673671" cy="1690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30" y="2571750"/>
            <a:ext cx="2068645" cy="2068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781" y="1695868"/>
            <a:ext cx="1509872" cy="1509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88" y="3910257"/>
            <a:ext cx="1151200" cy="7301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320" y="3296093"/>
            <a:ext cx="3125882" cy="1834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78523">
            <a:off x="5941131" y="1560129"/>
            <a:ext cx="852867" cy="18806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202" y="1462758"/>
            <a:ext cx="1690577" cy="16905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5649" y="3117428"/>
            <a:ext cx="1601084" cy="1067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1861529" y="701730"/>
            <a:ext cx="53358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Tipuri de instrumente muzicale</a:t>
            </a:r>
            <a:endParaRPr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53721" y="1964819"/>
            <a:ext cx="17076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1.Instrumente cu </a:t>
            </a:r>
            <a:r>
              <a:rPr lang="en-GB" sz="1400" dirty="0" err="1"/>
              <a:t>coarde</a:t>
            </a:r>
            <a:endParaRPr sz="14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7"/>
          </p:nvPr>
        </p:nvSpPr>
        <p:spPr>
          <a:xfrm>
            <a:off x="2730300" y="2001069"/>
            <a:ext cx="18417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2.Instrumente de suflat</a:t>
            </a:r>
            <a:endParaRPr sz="1400"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9"/>
          </p:nvPr>
        </p:nvSpPr>
        <p:spPr>
          <a:xfrm>
            <a:off x="5015700" y="1998625"/>
            <a:ext cx="17076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3.Instrumente de percutie</a:t>
            </a:r>
            <a:endParaRPr sz="1400"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subTitle" idx="14"/>
          </p:nvPr>
        </p:nvSpPr>
        <p:spPr>
          <a:xfrm>
            <a:off x="7167000" y="1984743"/>
            <a:ext cx="18417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4.Instrumente </a:t>
            </a:r>
            <a:r>
              <a:rPr lang="en-GB" sz="1400" dirty="0" err="1"/>
              <a:t>electronice</a:t>
            </a:r>
            <a:endParaRPr sz="1400" dirty="0"/>
          </a:p>
        </p:txBody>
      </p:sp>
      <p:grpSp>
        <p:nvGrpSpPr>
          <p:cNvPr id="275" name="Google Shape;275;p30"/>
          <p:cNvGrpSpPr/>
          <p:nvPr/>
        </p:nvGrpSpPr>
        <p:grpSpPr>
          <a:xfrm>
            <a:off x="-1612320" y="540738"/>
            <a:ext cx="818663" cy="438823"/>
            <a:chOff x="56275" y="534325"/>
            <a:chExt cx="3951017" cy="517674"/>
          </a:xfrm>
        </p:grpSpPr>
        <p:sp>
          <p:nvSpPr>
            <p:cNvPr id="276" name="Google Shape;276;p30"/>
            <p:cNvSpPr/>
            <p:nvPr/>
          </p:nvSpPr>
          <p:spPr>
            <a:xfrm>
              <a:off x="56275" y="551524"/>
              <a:ext cx="189900" cy="500475"/>
            </a:xfrm>
            <a:custGeom>
              <a:avLst/>
              <a:gdLst/>
              <a:ahLst/>
              <a:cxnLst/>
              <a:rect l="l" t="t" r="r" b="b"/>
              <a:pathLst>
                <a:path w="7596" h="20019" extrusionOk="0">
                  <a:moveTo>
                    <a:pt x="1058" y="679"/>
                  </a:moveTo>
                  <a:cubicBezTo>
                    <a:pt x="1194" y="706"/>
                    <a:pt x="1330" y="815"/>
                    <a:pt x="1438" y="950"/>
                  </a:cubicBezTo>
                  <a:cubicBezTo>
                    <a:pt x="1736" y="1221"/>
                    <a:pt x="1926" y="1601"/>
                    <a:pt x="2089" y="1954"/>
                  </a:cubicBezTo>
                  <a:cubicBezTo>
                    <a:pt x="2279" y="2333"/>
                    <a:pt x="2360" y="2740"/>
                    <a:pt x="2442" y="3147"/>
                  </a:cubicBezTo>
                  <a:lnTo>
                    <a:pt x="2469" y="3283"/>
                  </a:lnTo>
                  <a:lnTo>
                    <a:pt x="2496" y="3446"/>
                  </a:lnTo>
                  <a:cubicBezTo>
                    <a:pt x="2496" y="3554"/>
                    <a:pt x="2523" y="3663"/>
                    <a:pt x="2523" y="3771"/>
                  </a:cubicBezTo>
                  <a:cubicBezTo>
                    <a:pt x="2523" y="3961"/>
                    <a:pt x="2577" y="4178"/>
                    <a:pt x="2523" y="4341"/>
                  </a:cubicBezTo>
                  <a:cubicBezTo>
                    <a:pt x="2496" y="4720"/>
                    <a:pt x="2387" y="5073"/>
                    <a:pt x="2225" y="5507"/>
                  </a:cubicBezTo>
                  <a:cubicBezTo>
                    <a:pt x="2116" y="5724"/>
                    <a:pt x="2035" y="5968"/>
                    <a:pt x="1926" y="6185"/>
                  </a:cubicBezTo>
                  <a:cubicBezTo>
                    <a:pt x="1791" y="5643"/>
                    <a:pt x="1628" y="5046"/>
                    <a:pt x="1438" y="4476"/>
                  </a:cubicBezTo>
                  <a:cubicBezTo>
                    <a:pt x="1302" y="4069"/>
                    <a:pt x="1221" y="3635"/>
                    <a:pt x="1113" y="3229"/>
                  </a:cubicBezTo>
                  <a:cubicBezTo>
                    <a:pt x="1004" y="2795"/>
                    <a:pt x="950" y="2361"/>
                    <a:pt x="868" y="1927"/>
                  </a:cubicBezTo>
                  <a:cubicBezTo>
                    <a:pt x="841" y="1737"/>
                    <a:pt x="841" y="1493"/>
                    <a:pt x="841" y="1303"/>
                  </a:cubicBezTo>
                  <a:cubicBezTo>
                    <a:pt x="841" y="1086"/>
                    <a:pt x="868" y="896"/>
                    <a:pt x="896" y="760"/>
                  </a:cubicBezTo>
                  <a:cubicBezTo>
                    <a:pt x="950" y="706"/>
                    <a:pt x="950" y="679"/>
                    <a:pt x="950" y="679"/>
                  </a:cubicBezTo>
                  <a:close/>
                  <a:moveTo>
                    <a:pt x="4113" y="10189"/>
                  </a:moveTo>
                  <a:cubicBezTo>
                    <a:pt x="4162" y="10189"/>
                    <a:pt x="4211" y="10193"/>
                    <a:pt x="4259" y="10199"/>
                  </a:cubicBezTo>
                  <a:cubicBezTo>
                    <a:pt x="4666" y="10227"/>
                    <a:pt x="5127" y="10362"/>
                    <a:pt x="5534" y="10688"/>
                  </a:cubicBezTo>
                  <a:cubicBezTo>
                    <a:pt x="5724" y="10823"/>
                    <a:pt x="5886" y="11013"/>
                    <a:pt x="6076" y="11230"/>
                  </a:cubicBezTo>
                  <a:cubicBezTo>
                    <a:pt x="6130" y="11311"/>
                    <a:pt x="6212" y="11420"/>
                    <a:pt x="6266" y="11556"/>
                  </a:cubicBezTo>
                  <a:cubicBezTo>
                    <a:pt x="6293" y="11637"/>
                    <a:pt x="6347" y="11691"/>
                    <a:pt x="6347" y="11718"/>
                  </a:cubicBezTo>
                  <a:lnTo>
                    <a:pt x="6375" y="11773"/>
                  </a:lnTo>
                  <a:lnTo>
                    <a:pt x="6375" y="11800"/>
                  </a:lnTo>
                  <a:lnTo>
                    <a:pt x="6429" y="12017"/>
                  </a:lnTo>
                  <a:cubicBezTo>
                    <a:pt x="6564" y="12559"/>
                    <a:pt x="6510" y="13183"/>
                    <a:pt x="6130" y="13780"/>
                  </a:cubicBezTo>
                  <a:cubicBezTo>
                    <a:pt x="5941" y="14078"/>
                    <a:pt x="5697" y="14349"/>
                    <a:pt x="5344" y="14539"/>
                  </a:cubicBezTo>
                  <a:cubicBezTo>
                    <a:pt x="4910" y="13563"/>
                    <a:pt x="4476" y="12559"/>
                    <a:pt x="3988" y="11420"/>
                  </a:cubicBezTo>
                  <a:cubicBezTo>
                    <a:pt x="3852" y="11094"/>
                    <a:pt x="3689" y="10715"/>
                    <a:pt x="3554" y="10335"/>
                  </a:cubicBezTo>
                  <a:cubicBezTo>
                    <a:pt x="3581" y="10308"/>
                    <a:pt x="3635" y="10308"/>
                    <a:pt x="3689" y="10281"/>
                  </a:cubicBezTo>
                  <a:cubicBezTo>
                    <a:pt x="3811" y="10220"/>
                    <a:pt x="3964" y="10189"/>
                    <a:pt x="4113" y="10189"/>
                  </a:cubicBezTo>
                  <a:close/>
                  <a:moveTo>
                    <a:pt x="2306" y="8436"/>
                  </a:moveTo>
                  <a:cubicBezTo>
                    <a:pt x="2469" y="8843"/>
                    <a:pt x="2632" y="9304"/>
                    <a:pt x="2821" y="9711"/>
                  </a:cubicBezTo>
                  <a:lnTo>
                    <a:pt x="2767" y="9738"/>
                  </a:lnTo>
                  <a:lnTo>
                    <a:pt x="2686" y="9793"/>
                  </a:lnTo>
                  <a:cubicBezTo>
                    <a:pt x="2604" y="9847"/>
                    <a:pt x="2577" y="9901"/>
                    <a:pt x="2496" y="9928"/>
                  </a:cubicBezTo>
                  <a:cubicBezTo>
                    <a:pt x="2089" y="10335"/>
                    <a:pt x="1872" y="10850"/>
                    <a:pt x="1791" y="11339"/>
                  </a:cubicBezTo>
                  <a:cubicBezTo>
                    <a:pt x="1736" y="11800"/>
                    <a:pt x="1791" y="12207"/>
                    <a:pt x="1899" y="12559"/>
                  </a:cubicBezTo>
                  <a:cubicBezTo>
                    <a:pt x="2035" y="12885"/>
                    <a:pt x="2198" y="13129"/>
                    <a:pt x="2360" y="13292"/>
                  </a:cubicBezTo>
                  <a:cubicBezTo>
                    <a:pt x="2604" y="13373"/>
                    <a:pt x="2767" y="13427"/>
                    <a:pt x="2876" y="13427"/>
                  </a:cubicBezTo>
                  <a:lnTo>
                    <a:pt x="3038" y="13427"/>
                  </a:lnTo>
                  <a:lnTo>
                    <a:pt x="3011" y="13400"/>
                  </a:lnTo>
                  <a:cubicBezTo>
                    <a:pt x="2984" y="13400"/>
                    <a:pt x="2957" y="13373"/>
                    <a:pt x="2903" y="13319"/>
                  </a:cubicBezTo>
                  <a:cubicBezTo>
                    <a:pt x="2849" y="13264"/>
                    <a:pt x="2713" y="13156"/>
                    <a:pt x="2632" y="12993"/>
                  </a:cubicBezTo>
                  <a:cubicBezTo>
                    <a:pt x="2523" y="12830"/>
                    <a:pt x="2469" y="12586"/>
                    <a:pt x="2469" y="12315"/>
                  </a:cubicBezTo>
                  <a:cubicBezTo>
                    <a:pt x="2442" y="12044"/>
                    <a:pt x="2496" y="11745"/>
                    <a:pt x="2604" y="11420"/>
                  </a:cubicBezTo>
                  <a:cubicBezTo>
                    <a:pt x="2740" y="11122"/>
                    <a:pt x="2930" y="10823"/>
                    <a:pt x="3255" y="10579"/>
                  </a:cubicBezTo>
                  <a:cubicBezTo>
                    <a:pt x="3391" y="10932"/>
                    <a:pt x="3554" y="11257"/>
                    <a:pt x="3689" y="11610"/>
                  </a:cubicBezTo>
                  <a:cubicBezTo>
                    <a:pt x="4042" y="12315"/>
                    <a:pt x="4340" y="12993"/>
                    <a:pt x="4666" y="13671"/>
                  </a:cubicBezTo>
                  <a:cubicBezTo>
                    <a:pt x="4856" y="13997"/>
                    <a:pt x="4991" y="14322"/>
                    <a:pt x="5154" y="14648"/>
                  </a:cubicBezTo>
                  <a:cubicBezTo>
                    <a:pt x="5154" y="14675"/>
                    <a:pt x="5181" y="14675"/>
                    <a:pt x="5181" y="14729"/>
                  </a:cubicBezTo>
                  <a:cubicBezTo>
                    <a:pt x="4937" y="14810"/>
                    <a:pt x="4720" y="14919"/>
                    <a:pt x="4476" y="15000"/>
                  </a:cubicBezTo>
                  <a:cubicBezTo>
                    <a:pt x="4313" y="15027"/>
                    <a:pt x="4096" y="15055"/>
                    <a:pt x="3933" y="15082"/>
                  </a:cubicBezTo>
                  <a:cubicBezTo>
                    <a:pt x="3861" y="15091"/>
                    <a:pt x="3795" y="15094"/>
                    <a:pt x="3732" y="15094"/>
                  </a:cubicBezTo>
                  <a:cubicBezTo>
                    <a:pt x="3605" y="15094"/>
                    <a:pt x="3490" y="15082"/>
                    <a:pt x="3364" y="15082"/>
                  </a:cubicBezTo>
                  <a:lnTo>
                    <a:pt x="3228" y="15082"/>
                  </a:lnTo>
                  <a:lnTo>
                    <a:pt x="3038" y="15055"/>
                  </a:lnTo>
                  <a:lnTo>
                    <a:pt x="2903" y="15055"/>
                  </a:lnTo>
                  <a:lnTo>
                    <a:pt x="2767" y="15027"/>
                  </a:lnTo>
                  <a:cubicBezTo>
                    <a:pt x="2604" y="15000"/>
                    <a:pt x="2442" y="14919"/>
                    <a:pt x="2279" y="14810"/>
                  </a:cubicBezTo>
                  <a:cubicBezTo>
                    <a:pt x="2089" y="14729"/>
                    <a:pt x="1953" y="14621"/>
                    <a:pt x="1791" y="14512"/>
                  </a:cubicBezTo>
                  <a:cubicBezTo>
                    <a:pt x="1655" y="14376"/>
                    <a:pt x="1519" y="14241"/>
                    <a:pt x="1411" y="14105"/>
                  </a:cubicBezTo>
                  <a:cubicBezTo>
                    <a:pt x="1330" y="13942"/>
                    <a:pt x="1221" y="13807"/>
                    <a:pt x="1140" y="13590"/>
                  </a:cubicBezTo>
                  <a:cubicBezTo>
                    <a:pt x="1113" y="13508"/>
                    <a:pt x="1085" y="13427"/>
                    <a:pt x="1058" y="13319"/>
                  </a:cubicBezTo>
                  <a:cubicBezTo>
                    <a:pt x="1004" y="13237"/>
                    <a:pt x="977" y="13156"/>
                    <a:pt x="977" y="13047"/>
                  </a:cubicBezTo>
                  <a:cubicBezTo>
                    <a:pt x="814" y="12315"/>
                    <a:pt x="923" y="11501"/>
                    <a:pt x="1140" y="10742"/>
                  </a:cubicBezTo>
                  <a:cubicBezTo>
                    <a:pt x="1275" y="10389"/>
                    <a:pt x="1411" y="10010"/>
                    <a:pt x="1628" y="9630"/>
                  </a:cubicBezTo>
                  <a:cubicBezTo>
                    <a:pt x="1736" y="9467"/>
                    <a:pt x="1818" y="9250"/>
                    <a:pt x="1926" y="9087"/>
                  </a:cubicBezTo>
                  <a:cubicBezTo>
                    <a:pt x="2035" y="8897"/>
                    <a:pt x="2170" y="8708"/>
                    <a:pt x="2279" y="8518"/>
                  </a:cubicBezTo>
                  <a:cubicBezTo>
                    <a:pt x="2279" y="8491"/>
                    <a:pt x="2306" y="8491"/>
                    <a:pt x="2306" y="8436"/>
                  </a:cubicBezTo>
                  <a:close/>
                  <a:moveTo>
                    <a:pt x="977" y="1"/>
                  </a:moveTo>
                  <a:cubicBezTo>
                    <a:pt x="950" y="1"/>
                    <a:pt x="868" y="1"/>
                    <a:pt x="841" y="28"/>
                  </a:cubicBezTo>
                  <a:lnTo>
                    <a:pt x="787" y="28"/>
                  </a:lnTo>
                  <a:cubicBezTo>
                    <a:pt x="733" y="28"/>
                    <a:pt x="706" y="55"/>
                    <a:pt x="679" y="55"/>
                  </a:cubicBezTo>
                  <a:cubicBezTo>
                    <a:pt x="570" y="136"/>
                    <a:pt x="516" y="191"/>
                    <a:pt x="434" y="272"/>
                  </a:cubicBezTo>
                  <a:cubicBezTo>
                    <a:pt x="380" y="326"/>
                    <a:pt x="326" y="435"/>
                    <a:pt x="299" y="516"/>
                  </a:cubicBezTo>
                  <a:cubicBezTo>
                    <a:pt x="245" y="787"/>
                    <a:pt x="245" y="1059"/>
                    <a:pt x="245" y="1303"/>
                  </a:cubicBezTo>
                  <a:cubicBezTo>
                    <a:pt x="245" y="1520"/>
                    <a:pt x="272" y="1764"/>
                    <a:pt x="299" y="2008"/>
                  </a:cubicBezTo>
                  <a:cubicBezTo>
                    <a:pt x="434" y="2930"/>
                    <a:pt x="706" y="3771"/>
                    <a:pt x="950" y="4612"/>
                  </a:cubicBezTo>
                  <a:cubicBezTo>
                    <a:pt x="1194" y="5371"/>
                    <a:pt x="1411" y="6077"/>
                    <a:pt x="1682" y="6782"/>
                  </a:cubicBezTo>
                  <a:cubicBezTo>
                    <a:pt x="1519" y="7134"/>
                    <a:pt x="1302" y="7460"/>
                    <a:pt x="1140" y="7840"/>
                  </a:cubicBezTo>
                  <a:cubicBezTo>
                    <a:pt x="1058" y="8029"/>
                    <a:pt x="950" y="8219"/>
                    <a:pt x="841" y="8409"/>
                  </a:cubicBezTo>
                  <a:cubicBezTo>
                    <a:pt x="733" y="8626"/>
                    <a:pt x="624" y="8843"/>
                    <a:pt x="543" y="9060"/>
                  </a:cubicBezTo>
                  <a:cubicBezTo>
                    <a:pt x="380" y="9494"/>
                    <a:pt x="190" y="9928"/>
                    <a:pt x="136" y="10416"/>
                  </a:cubicBezTo>
                  <a:cubicBezTo>
                    <a:pt x="28" y="10877"/>
                    <a:pt x="0" y="11366"/>
                    <a:pt x="28" y="11827"/>
                  </a:cubicBezTo>
                  <a:cubicBezTo>
                    <a:pt x="55" y="12315"/>
                    <a:pt x="136" y="12776"/>
                    <a:pt x="299" y="13237"/>
                  </a:cubicBezTo>
                  <a:cubicBezTo>
                    <a:pt x="326" y="13319"/>
                    <a:pt x="407" y="13427"/>
                    <a:pt x="434" y="13563"/>
                  </a:cubicBezTo>
                  <a:cubicBezTo>
                    <a:pt x="516" y="13671"/>
                    <a:pt x="543" y="13780"/>
                    <a:pt x="597" y="13861"/>
                  </a:cubicBezTo>
                  <a:cubicBezTo>
                    <a:pt x="706" y="14078"/>
                    <a:pt x="868" y="14268"/>
                    <a:pt x="1004" y="14458"/>
                  </a:cubicBezTo>
                  <a:cubicBezTo>
                    <a:pt x="1330" y="14783"/>
                    <a:pt x="1682" y="15055"/>
                    <a:pt x="2089" y="15217"/>
                  </a:cubicBezTo>
                  <a:lnTo>
                    <a:pt x="2279" y="15299"/>
                  </a:lnTo>
                  <a:lnTo>
                    <a:pt x="2442" y="15326"/>
                  </a:lnTo>
                  <a:cubicBezTo>
                    <a:pt x="2550" y="15353"/>
                    <a:pt x="2632" y="15407"/>
                    <a:pt x="2767" y="15407"/>
                  </a:cubicBezTo>
                  <a:lnTo>
                    <a:pt x="2903" y="15434"/>
                  </a:lnTo>
                  <a:lnTo>
                    <a:pt x="3391" y="15434"/>
                  </a:lnTo>
                  <a:cubicBezTo>
                    <a:pt x="3461" y="15439"/>
                    <a:pt x="3531" y="15441"/>
                    <a:pt x="3602" y="15441"/>
                  </a:cubicBezTo>
                  <a:cubicBezTo>
                    <a:pt x="3945" y="15441"/>
                    <a:pt x="4297" y="15389"/>
                    <a:pt x="4612" y="15299"/>
                  </a:cubicBezTo>
                  <a:cubicBezTo>
                    <a:pt x="4883" y="15217"/>
                    <a:pt x="5154" y="15136"/>
                    <a:pt x="5398" y="15000"/>
                  </a:cubicBezTo>
                  <a:cubicBezTo>
                    <a:pt x="5452" y="15163"/>
                    <a:pt x="5561" y="15326"/>
                    <a:pt x="5615" y="15489"/>
                  </a:cubicBezTo>
                  <a:cubicBezTo>
                    <a:pt x="5751" y="15814"/>
                    <a:pt x="5886" y="16112"/>
                    <a:pt x="5995" y="16411"/>
                  </a:cubicBezTo>
                  <a:cubicBezTo>
                    <a:pt x="6103" y="16709"/>
                    <a:pt x="6239" y="17035"/>
                    <a:pt x="6293" y="17306"/>
                  </a:cubicBezTo>
                  <a:cubicBezTo>
                    <a:pt x="6347" y="17441"/>
                    <a:pt x="6375" y="17604"/>
                    <a:pt x="6402" y="17740"/>
                  </a:cubicBezTo>
                  <a:lnTo>
                    <a:pt x="6402" y="17821"/>
                  </a:lnTo>
                  <a:lnTo>
                    <a:pt x="6402" y="17930"/>
                  </a:lnTo>
                  <a:lnTo>
                    <a:pt x="6402" y="18147"/>
                  </a:lnTo>
                  <a:cubicBezTo>
                    <a:pt x="6402" y="18418"/>
                    <a:pt x="6293" y="18689"/>
                    <a:pt x="6158" y="18879"/>
                  </a:cubicBezTo>
                  <a:cubicBezTo>
                    <a:pt x="6022" y="19096"/>
                    <a:pt x="5859" y="19286"/>
                    <a:pt x="5669" y="19394"/>
                  </a:cubicBezTo>
                  <a:lnTo>
                    <a:pt x="5588" y="19421"/>
                  </a:lnTo>
                  <a:lnTo>
                    <a:pt x="5561" y="19421"/>
                  </a:lnTo>
                  <a:lnTo>
                    <a:pt x="5507" y="19449"/>
                  </a:lnTo>
                  <a:cubicBezTo>
                    <a:pt x="5452" y="19503"/>
                    <a:pt x="5425" y="19503"/>
                    <a:pt x="5344" y="19530"/>
                  </a:cubicBezTo>
                  <a:cubicBezTo>
                    <a:pt x="5235" y="19557"/>
                    <a:pt x="5154" y="19584"/>
                    <a:pt x="5046" y="19584"/>
                  </a:cubicBezTo>
                  <a:lnTo>
                    <a:pt x="4747" y="19584"/>
                  </a:lnTo>
                  <a:cubicBezTo>
                    <a:pt x="4639" y="19557"/>
                    <a:pt x="4530" y="19557"/>
                    <a:pt x="4476" y="19503"/>
                  </a:cubicBezTo>
                  <a:cubicBezTo>
                    <a:pt x="4286" y="19421"/>
                    <a:pt x="4150" y="19286"/>
                    <a:pt x="4096" y="19150"/>
                  </a:cubicBezTo>
                  <a:lnTo>
                    <a:pt x="3988" y="18960"/>
                  </a:lnTo>
                  <a:cubicBezTo>
                    <a:pt x="3988" y="18933"/>
                    <a:pt x="3961" y="18879"/>
                    <a:pt x="3961" y="18852"/>
                  </a:cubicBezTo>
                  <a:lnTo>
                    <a:pt x="3961" y="18771"/>
                  </a:lnTo>
                  <a:lnTo>
                    <a:pt x="3961" y="18743"/>
                  </a:lnTo>
                  <a:lnTo>
                    <a:pt x="3961" y="18581"/>
                  </a:lnTo>
                  <a:cubicBezTo>
                    <a:pt x="3961" y="18499"/>
                    <a:pt x="3961" y="18472"/>
                    <a:pt x="3988" y="18418"/>
                  </a:cubicBezTo>
                  <a:cubicBezTo>
                    <a:pt x="3988" y="18337"/>
                    <a:pt x="4015" y="18282"/>
                    <a:pt x="4069" y="18255"/>
                  </a:cubicBezTo>
                  <a:cubicBezTo>
                    <a:pt x="4164" y="18287"/>
                    <a:pt x="4260" y="18300"/>
                    <a:pt x="4366" y="18300"/>
                  </a:cubicBezTo>
                  <a:cubicBezTo>
                    <a:pt x="4441" y="18300"/>
                    <a:pt x="4522" y="18294"/>
                    <a:pt x="4612" y="18282"/>
                  </a:cubicBezTo>
                  <a:cubicBezTo>
                    <a:pt x="5073" y="18147"/>
                    <a:pt x="5317" y="17658"/>
                    <a:pt x="5208" y="17197"/>
                  </a:cubicBezTo>
                  <a:cubicBezTo>
                    <a:pt x="5096" y="16794"/>
                    <a:pt x="4762" y="16539"/>
                    <a:pt x="4374" y="16539"/>
                  </a:cubicBezTo>
                  <a:cubicBezTo>
                    <a:pt x="4292" y="16539"/>
                    <a:pt x="4208" y="16550"/>
                    <a:pt x="4123" y="16573"/>
                  </a:cubicBezTo>
                  <a:cubicBezTo>
                    <a:pt x="3798" y="16682"/>
                    <a:pt x="3472" y="16845"/>
                    <a:pt x="3282" y="17279"/>
                  </a:cubicBezTo>
                  <a:cubicBezTo>
                    <a:pt x="3120" y="17631"/>
                    <a:pt x="3011" y="18038"/>
                    <a:pt x="3065" y="18445"/>
                  </a:cubicBezTo>
                  <a:cubicBezTo>
                    <a:pt x="3065" y="18554"/>
                    <a:pt x="3120" y="18635"/>
                    <a:pt x="3147" y="18743"/>
                  </a:cubicBezTo>
                  <a:cubicBezTo>
                    <a:pt x="3174" y="18852"/>
                    <a:pt x="3201" y="18960"/>
                    <a:pt x="3282" y="19069"/>
                  </a:cubicBezTo>
                  <a:cubicBezTo>
                    <a:pt x="3391" y="19232"/>
                    <a:pt x="3527" y="19421"/>
                    <a:pt x="3716" y="19611"/>
                  </a:cubicBezTo>
                  <a:cubicBezTo>
                    <a:pt x="3933" y="19774"/>
                    <a:pt x="4123" y="19855"/>
                    <a:pt x="4395" y="19937"/>
                  </a:cubicBezTo>
                  <a:cubicBezTo>
                    <a:pt x="4530" y="19964"/>
                    <a:pt x="4639" y="20018"/>
                    <a:pt x="4774" y="20018"/>
                  </a:cubicBezTo>
                  <a:cubicBezTo>
                    <a:pt x="4910" y="20018"/>
                    <a:pt x="5046" y="20018"/>
                    <a:pt x="5181" y="19964"/>
                  </a:cubicBezTo>
                  <a:cubicBezTo>
                    <a:pt x="5317" y="19937"/>
                    <a:pt x="5452" y="19910"/>
                    <a:pt x="5561" y="19883"/>
                  </a:cubicBezTo>
                  <a:lnTo>
                    <a:pt x="5751" y="19774"/>
                  </a:lnTo>
                  <a:lnTo>
                    <a:pt x="5778" y="19747"/>
                  </a:lnTo>
                  <a:lnTo>
                    <a:pt x="5859" y="19747"/>
                  </a:lnTo>
                  <a:lnTo>
                    <a:pt x="5968" y="19666"/>
                  </a:lnTo>
                  <a:cubicBezTo>
                    <a:pt x="6076" y="19611"/>
                    <a:pt x="6212" y="19503"/>
                    <a:pt x="6293" y="19394"/>
                  </a:cubicBezTo>
                  <a:cubicBezTo>
                    <a:pt x="6402" y="19286"/>
                    <a:pt x="6483" y="19150"/>
                    <a:pt x="6564" y="19015"/>
                  </a:cubicBezTo>
                  <a:cubicBezTo>
                    <a:pt x="6700" y="18743"/>
                    <a:pt x="6809" y="18445"/>
                    <a:pt x="6809" y="18147"/>
                  </a:cubicBezTo>
                  <a:lnTo>
                    <a:pt x="6809" y="17903"/>
                  </a:lnTo>
                  <a:lnTo>
                    <a:pt x="6809" y="17794"/>
                  </a:lnTo>
                  <a:cubicBezTo>
                    <a:pt x="6809" y="17767"/>
                    <a:pt x="6809" y="17740"/>
                    <a:pt x="6781" y="17713"/>
                  </a:cubicBezTo>
                  <a:cubicBezTo>
                    <a:pt x="6754" y="17523"/>
                    <a:pt x="6700" y="17387"/>
                    <a:pt x="6673" y="17224"/>
                  </a:cubicBezTo>
                  <a:cubicBezTo>
                    <a:pt x="6510" y="16628"/>
                    <a:pt x="6239" y="16004"/>
                    <a:pt x="5995" y="15407"/>
                  </a:cubicBezTo>
                  <a:cubicBezTo>
                    <a:pt x="5941" y="15217"/>
                    <a:pt x="5832" y="15027"/>
                    <a:pt x="5751" y="14865"/>
                  </a:cubicBezTo>
                  <a:cubicBezTo>
                    <a:pt x="6158" y="14621"/>
                    <a:pt x="6510" y="14349"/>
                    <a:pt x="6809" y="13997"/>
                  </a:cubicBezTo>
                  <a:cubicBezTo>
                    <a:pt x="7080" y="13698"/>
                    <a:pt x="7297" y="13373"/>
                    <a:pt x="7432" y="12966"/>
                  </a:cubicBezTo>
                  <a:cubicBezTo>
                    <a:pt x="7487" y="12749"/>
                    <a:pt x="7514" y="12586"/>
                    <a:pt x="7568" y="12369"/>
                  </a:cubicBezTo>
                  <a:cubicBezTo>
                    <a:pt x="7568" y="12288"/>
                    <a:pt x="7595" y="12179"/>
                    <a:pt x="7595" y="12071"/>
                  </a:cubicBezTo>
                  <a:lnTo>
                    <a:pt x="7595" y="11908"/>
                  </a:lnTo>
                  <a:lnTo>
                    <a:pt x="7595" y="11773"/>
                  </a:lnTo>
                  <a:lnTo>
                    <a:pt x="7595" y="11637"/>
                  </a:lnTo>
                  <a:lnTo>
                    <a:pt x="7568" y="11474"/>
                  </a:lnTo>
                  <a:cubicBezTo>
                    <a:pt x="7514" y="11366"/>
                    <a:pt x="7514" y="11257"/>
                    <a:pt x="7487" y="11149"/>
                  </a:cubicBezTo>
                  <a:cubicBezTo>
                    <a:pt x="7161" y="11094"/>
                    <a:pt x="7080" y="10932"/>
                    <a:pt x="6971" y="10742"/>
                  </a:cubicBezTo>
                  <a:cubicBezTo>
                    <a:pt x="6890" y="10579"/>
                    <a:pt x="6781" y="10416"/>
                    <a:pt x="6646" y="10281"/>
                  </a:cubicBezTo>
                  <a:cubicBezTo>
                    <a:pt x="6510" y="10145"/>
                    <a:pt x="6402" y="10010"/>
                    <a:pt x="6239" y="9874"/>
                  </a:cubicBezTo>
                  <a:cubicBezTo>
                    <a:pt x="5669" y="9386"/>
                    <a:pt x="4991" y="9114"/>
                    <a:pt x="4259" y="9114"/>
                  </a:cubicBezTo>
                  <a:cubicBezTo>
                    <a:pt x="4096" y="9114"/>
                    <a:pt x="3933" y="9142"/>
                    <a:pt x="3744" y="9196"/>
                  </a:cubicBezTo>
                  <a:cubicBezTo>
                    <a:pt x="3581" y="9223"/>
                    <a:pt x="3418" y="9277"/>
                    <a:pt x="3282" y="9359"/>
                  </a:cubicBezTo>
                  <a:cubicBezTo>
                    <a:pt x="3255" y="9386"/>
                    <a:pt x="3201" y="9386"/>
                    <a:pt x="3147" y="9413"/>
                  </a:cubicBezTo>
                  <a:cubicBezTo>
                    <a:pt x="2930" y="8925"/>
                    <a:pt x="2740" y="8409"/>
                    <a:pt x="2577" y="7894"/>
                  </a:cubicBezTo>
                  <a:cubicBezTo>
                    <a:pt x="2903" y="7297"/>
                    <a:pt x="3201" y="6646"/>
                    <a:pt x="3445" y="5941"/>
                  </a:cubicBezTo>
                  <a:cubicBezTo>
                    <a:pt x="3581" y="5453"/>
                    <a:pt x="3716" y="4937"/>
                    <a:pt x="3716" y="4449"/>
                  </a:cubicBezTo>
                  <a:cubicBezTo>
                    <a:pt x="3716" y="4178"/>
                    <a:pt x="3716" y="3934"/>
                    <a:pt x="3662" y="3663"/>
                  </a:cubicBezTo>
                  <a:cubicBezTo>
                    <a:pt x="3635" y="3527"/>
                    <a:pt x="3635" y="3418"/>
                    <a:pt x="3581" y="3283"/>
                  </a:cubicBezTo>
                  <a:lnTo>
                    <a:pt x="3554" y="3120"/>
                  </a:lnTo>
                  <a:lnTo>
                    <a:pt x="3527" y="2957"/>
                  </a:lnTo>
                  <a:cubicBezTo>
                    <a:pt x="3391" y="2469"/>
                    <a:pt x="3228" y="2035"/>
                    <a:pt x="2957" y="1601"/>
                  </a:cubicBezTo>
                  <a:cubicBezTo>
                    <a:pt x="2713" y="1140"/>
                    <a:pt x="2415" y="733"/>
                    <a:pt x="2008" y="435"/>
                  </a:cubicBezTo>
                  <a:cubicBezTo>
                    <a:pt x="1899" y="381"/>
                    <a:pt x="1791" y="272"/>
                    <a:pt x="1655" y="191"/>
                  </a:cubicBezTo>
                  <a:cubicBezTo>
                    <a:pt x="1519" y="136"/>
                    <a:pt x="1384" y="55"/>
                    <a:pt x="1248" y="28"/>
                  </a:cubicBezTo>
                  <a:cubicBezTo>
                    <a:pt x="1194" y="28"/>
                    <a:pt x="1085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3834750" y="534325"/>
              <a:ext cx="172542" cy="299742"/>
            </a:xfrm>
            <a:custGeom>
              <a:avLst/>
              <a:gdLst/>
              <a:ahLst/>
              <a:cxnLst/>
              <a:rect l="l" t="t" r="r" b="b"/>
              <a:pathLst>
                <a:path w="8273" h="12644" extrusionOk="0">
                  <a:moveTo>
                    <a:pt x="4258" y="1900"/>
                  </a:moveTo>
                  <a:cubicBezTo>
                    <a:pt x="4557" y="2388"/>
                    <a:pt x="5154" y="2903"/>
                    <a:pt x="6130" y="3581"/>
                  </a:cubicBezTo>
                  <a:cubicBezTo>
                    <a:pt x="7432" y="4449"/>
                    <a:pt x="7269" y="5399"/>
                    <a:pt x="7079" y="5968"/>
                  </a:cubicBezTo>
                  <a:cubicBezTo>
                    <a:pt x="6917" y="5805"/>
                    <a:pt x="6700" y="5670"/>
                    <a:pt x="6483" y="5534"/>
                  </a:cubicBezTo>
                  <a:cubicBezTo>
                    <a:pt x="4774" y="4503"/>
                    <a:pt x="4367" y="2957"/>
                    <a:pt x="4313" y="2659"/>
                  </a:cubicBezTo>
                  <a:lnTo>
                    <a:pt x="4258" y="1900"/>
                  </a:lnTo>
                  <a:close/>
                  <a:moveTo>
                    <a:pt x="4231" y="1"/>
                  </a:moveTo>
                  <a:lnTo>
                    <a:pt x="3635" y="55"/>
                  </a:lnTo>
                  <a:lnTo>
                    <a:pt x="4069" y="9359"/>
                  </a:lnTo>
                  <a:cubicBezTo>
                    <a:pt x="3659" y="9000"/>
                    <a:pt x="3056" y="8787"/>
                    <a:pt x="2419" y="8787"/>
                  </a:cubicBezTo>
                  <a:cubicBezTo>
                    <a:pt x="2382" y="8787"/>
                    <a:pt x="2344" y="8787"/>
                    <a:pt x="2306" y="8789"/>
                  </a:cubicBezTo>
                  <a:cubicBezTo>
                    <a:pt x="1004" y="8843"/>
                    <a:pt x="0" y="9738"/>
                    <a:pt x="54" y="10823"/>
                  </a:cubicBezTo>
                  <a:cubicBezTo>
                    <a:pt x="107" y="11873"/>
                    <a:pt x="1124" y="12643"/>
                    <a:pt x="2344" y="12643"/>
                  </a:cubicBezTo>
                  <a:cubicBezTo>
                    <a:pt x="2385" y="12643"/>
                    <a:pt x="2427" y="12642"/>
                    <a:pt x="2468" y="12641"/>
                  </a:cubicBezTo>
                  <a:cubicBezTo>
                    <a:pt x="3770" y="12586"/>
                    <a:pt x="4747" y="11773"/>
                    <a:pt x="4720" y="10606"/>
                  </a:cubicBezTo>
                  <a:lnTo>
                    <a:pt x="4448" y="4476"/>
                  </a:lnTo>
                  <a:lnTo>
                    <a:pt x="4448" y="4476"/>
                  </a:lnTo>
                  <a:cubicBezTo>
                    <a:pt x="4747" y="4910"/>
                    <a:pt x="5316" y="5453"/>
                    <a:pt x="6293" y="6131"/>
                  </a:cubicBezTo>
                  <a:cubicBezTo>
                    <a:pt x="8273" y="7460"/>
                    <a:pt x="6944" y="9033"/>
                    <a:pt x="6944" y="9033"/>
                  </a:cubicBezTo>
                  <a:cubicBezTo>
                    <a:pt x="7920" y="8491"/>
                    <a:pt x="8273" y="7189"/>
                    <a:pt x="7296" y="6131"/>
                  </a:cubicBezTo>
                  <a:cubicBezTo>
                    <a:pt x="8002" y="5344"/>
                    <a:pt x="7974" y="3934"/>
                    <a:pt x="6401" y="2984"/>
                  </a:cubicBezTo>
                  <a:cubicBezTo>
                    <a:pt x="4503" y="1845"/>
                    <a:pt x="4231" y="55"/>
                    <a:pt x="4231" y="55"/>
                  </a:cubicBezTo>
                  <a:lnTo>
                    <a:pt x="4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493" y="3113723"/>
            <a:ext cx="1281029" cy="90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0" y="3776122"/>
            <a:ext cx="1063549" cy="120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49216" flipV="1">
            <a:off x="-29766" y="2922766"/>
            <a:ext cx="1200801" cy="447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68915">
            <a:off x="2985117" y="2802349"/>
            <a:ext cx="952188" cy="714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36912">
            <a:off x="3816517" y="3335865"/>
            <a:ext cx="565852" cy="12477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300" y="4128312"/>
            <a:ext cx="1277598" cy="900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155" y="2998927"/>
            <a:ext cx="1637414" cy="831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582" y="4040375"/>
            <a:ext cx="1048688" cy="1048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368" y="2998927"/>
            <a:ext cx="2032632" cy="1522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1690" y="280432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87075" y="317098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-79182" y="399678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55218" y="2720957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175032" y="3550597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b)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476522" y="437990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663625" y="287484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46206" y="3904327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b)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2185402" y="1988471"/>
            <a:ext cx="4773196" cy="1448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Instrumente cu coarde</a:t>
            </a:r>
            <a:endParaRPr sz="4400"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1125404" y="3890620"/>
            <a:ext cx="28506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 idx="2"/>
          </p:nvPr>
        </p:nvSpPr>
        <p:spPr>
          <a:xfrm>
            <a:off x="4197474" y="1005930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348" name="Google Shape;348;p33"/>
          <p:cNvSpPr/>
          <p:nvPr/>
        </p:nvSpPr>
        <p:spPr>
          <a:xfrm>
            <a:off x="824728" y="1389217"/>
            <a:ext cx="601353" cy="1636325"/>
          </a:xfrm>
          <a:custGeom>
            <a:avLst/>
            <a:gdLst/>
            <a:ahLst/>
            <a:cxnLst/>
            <a:rect l="l" t="t" r="r" b="b"/>
            <a:pathLst>
              <a:path w="12424" h="33770" extrusionOk="0">
                <a:moveTo>
                  <a:pt x="1845" y="1058"/>
                </a:moveTo>
                <a:cubicBezTo>
                  <a:pt x="1872" y="1058"/>
                  <a:pt x="1899" y="1058"/>
                  <a:pt x="1981" y="1085"/>
                </a:cubicBezTo>
                <a:cubicBezTo>
                  <a:pt x="2170" y="1166"/>
                  <a:pt x="2442" y="1329"/>
                  <a:pt x="2659" y="1573"/>
                </a:cubicBezTo>
                <a:cubicBezTo>
                  <a:pt x="3093" y="2007"/>
                  <a:pt x="3472" y="2631"/>
                  <a:pt x="3744" y="3255"/>
                </a:cubicBezTo>
                <a:cubicBezTo>
                  <a:pt x="4015" y="3906"/>
                  <a:pt x="4178" y="4584"/>
                  <a:pt x="4313" y="5262"/>
                </a:cubicBezTo>
                <a:lnTo>
                  <a:pt x="4340" y="5506"/>
                </a:lnTo>
                <a:lnTo>
                  <a:pt x="4395" y="5778"/>
                </a:lnTo>
                <a:cubicBezTo>
                  <a:pt x="4422" y="5940"/>
                  <a:pt x="4422" y="6103"/>
                  <a:pt x="4449" y="6293"/>
                </a:cubicBezTo>
                <a:cubicBezTo>
                  <a:pt x="4476" y="6618"/>
                  <a:pt x="4476" y="6917"/>
                  <a:pt x="4449" y="7269"/>
                </a:cubicBezTo>
                <a:cubicBezTo>
                  <a:pt x="4395" y="7920"/>
                  <a:pt x="4205" y="8544"/>
                  <a:pt x="3988" y="9195"/>
                </a:cubicBezTo>
                <a:cubicBezTo>
                  <a:pt x="3798" y="9575"/>
                  <a:pt x="3635" y="9982"/>
                  <a:pt x="3472" y="10361"/>
                </a:cubicBezTo>
                <a:cubicBezTo>
                  <a:pt x="3174" y="9439"/>
                  <a:pt x="2849" y="8490"/>
                  <a:pt x="2550" y="7459"/>
                </a:cubicBezTo>
                <a:cubicBezTo>
                  <a:pt x="2360" y="6754"/>
                  <a:pt x="2170" y="6049"/>
                  <a:pt x="2008" y="5344"/>
                </a:cubicBezTo>
                <a:cubicBezTo>
                  <a:pt x="1845" y="4611"/>
                  <a:pt x="1709" y="3906"/>
                  <a:pt x="1628" y="3174"/>
                </a:cubicBezTo>
                <a:cubicBezTo>
                  <a:pt x="1601" y="2794"/>
                  <a:pt x="1574" y="2441"/>
                  <a:pt x="1574" y="2116"/>
                </a:cubicBezTo>
                <a:cubicBezTo>
                  <a:pt x="1574" y="1763"/>
                  <a:pt x="1601" y="1438"/>
                  <a:pt x="1709" y="1194"/>
                </a:cubicBezTo>
                <a:cubicBezTo>
                  <a:pt x="1736" y="1139"/>
                  <a:pt x="1764" y="1085"/>
                  <a:pt x="1764" y="1058"/>
                </a:cubicBezTo>
                <a:close/>
                <a:moveTo>
                  <a:pt x="7297" y="17197"/>
                </a:moveTo>
                <a:cubicBezTo>
                  <a:pt x="7975" y="17224"/>
                  <a:pt x="8762" y="17495"/>
                  <a:pt x="9440" y="18010"/>
                </a:cubicBezTo>
                <a:cubicBezTo>
                  <a:pt x="9765" y="18254"/>
                  <a:pt x="10063" y="18553"/>
                  <a:pt x="10335" y="18933"/>
                </a:cubicBezTo>
                <a:cubicBezTo>
                  <a:pt x="10470" y="19095"/>
                  <a:pt x="10579" y="19285"/>
                  <a:pt x="10687" y="19502"/>
                </a:cubicBezTo>
                <a:cubicBezTo>
                  <a:pt x="10742" y="19611"/>
                  <a:pt x="10796" y="19692"/>
                  <a:pt x="10823" y="19801"/>
                </a:cubicBezTo>
                <a:lnTo>
                  <a:pt x="10850" y="19882"/>
                </a:lnTo>
                <a:lnTo>
                  <a:pt x="10850" y="19909"/>
                </a:lnTo>
                <a:lnTo>
                  <a:pt x="10850" y="19936"/>
                </a:lnTo>
                <a:lnTo>
                  <a:pt x="10959" y="20180"/>
                </a:lnTo>
                <a:cubicBezTo>
                  <a:pt x="11203" y="21075"/>
                  <a:pt x="11067" y="22187"/>
                  <a:pt x="10443" y="23137"/>
                </a:cubicBezTo>
                <a:cubicBezTo>
                  <a:pt x="10145" y="23652"/>
                  <a:pt x="9684" y="24113"/>
                  <a:pt x="9168" y="24466"/>
                </a:cubicBezTo>
                <a:cubicBezTo>
                  <a:pt x="8409" y="22784"/>
                  <a:pt x="7677" y="21075"/>
                  <a:pt x="6890" y="19231"/>
                </a:cubicBezTo>
                <a:cubicBezTo>
                  <a:pt x="6646" y="18661"/>
                  <a:pt x="6375" y="18037"/>
                  <a:pt x="6158" y="17441"/>
                </a:cubicBezTo>
                <a:lnTo>
                  <a:pt x="6348" y="17332"/>
                </a:lnTo>
                <a:cubicBezTo>
                  <a:pt x="6646" y="17224"/>
                  <a:pt x="6944" y="17197"/>
                  <a:pt x="7297" y="17197"/>
                </a:cubicBezTo>
                <a:close/>
                <a:moveTo>
                  <a:pt x="4069" y="13969"/>
                </a:moveTo>
                <a:cubicBezTo>
                  <a:pt x="4340" y="14701"/>
                  <a:pt x="4666" y="15379"/>
                  <a:pt x="4937" y="16057"/>
                </a:cubicBezTo>
                <a:cubicBezTo>
                  <a:pt x="4883" y="16057"/>
                  <a:pt x="4883" y="16085"/>
                  <a:pt x="4856" y="16085"/>
                </a:cubicBezTo>
                <a:lnTo>
                  <a:pt x="4720" y="16220"/>
                </a:lnTo>
                <a:cubicBezTo>
                  <a:pt x="4612" y="16329"/>
                  <a:pt x="4557" y="16383"/>
                  <a:pt x="4449" y="16464"/>
                </a:cubicBezTo>
                <a:cubicBezTo>
                  <a:pt x="3771" y="17170"/>
                  <a:pt x="3364" y="18010"/>
                  <a:pt x="3255" y="18797"/>
                </a:cubicBezTo>
                <a:cubicBezTo>
                  <a:pt x="3120" y="19584"/>
                  <a:pt x="3228" y="20289"/>
                  <a:pt x="3445" y="20831"/>
                </a:cubicBezTo>
                <a:cubicBezTo>
                  <a:pt x="3635" y="21374"/>
                  <a:pt x="3933" y="21808"/>
                  <a:pt x="4259" y="22052"/>
                </a:cubicBezTo>
                <a:cubicBezTo>
                  <a:pt x="4557" y="22323"/>
                  <a:pt x="4856" y="22432"/>
                  <a:pt x="5018" y="22459"/>
                </a:cubicBezTo>
                <a:cubicBezTo>
                  <a:pt x="5073" y="22459"/>
                  <a:pt x="5127" y="22486"/>
                  <a:pt x="5154" y="22486"/>
                </a:cubicBezTo>
                <a:lnTo>
                  <a:pt x="5344" y="22486"/>
                </a:lnTo>
                <a:cubicBezTo>
                  <a:pt x="5344" y="22486"/>
                  <a:pt x="5290" y="22486"/>
                  <a:pt x="5263" y="22459"/>
                </a:cubicBezTo>
                <a:cubicBezTo>
                  <a:pt x="5235" y="22432"/>
                  <a:pt x="5154" y="22377"/>
                  <a:pt x="5100" y="22350"/>
                </a:cubicBezTo>
                <a:cubicBezTo>
                  <a:pt x="4964" y="22242"/>
                  <a:pt x="4747" y="22052"/>
                  <a:pt x="4612" y="21781"/>
                </a:cubicBezTo>
                <a:cubicBezTo>
                  <a:pt x="4449" y="21509"/>
                  <a:pt x="4340" y="21102"/>
                  <a:pt x="4313" y="20641"/>
                </a:cubicBezTo>
                <a:cubicBezTo>
                  <a:pt x="4286" y="20207"/>
                  <a:pt x="4340" y="19665"/>
                  <a:pt x="4557" y="19150"/>
                </a:cubicBezTo>
                <a:cubicBezTo>
                  <a:pt x="4747" y="18661"/>
                  <a:pt x="5100" y="18146"/>
                  <a:pt x="5615" y="17766"/>
                </a:cubicBezTo>
                <a:lnTo>
                  <a:pt x="5642" y="17766"/>
                </a:lnTo>
                <a:cubicBezTo>
                  <a:pt x="5886" y="18336"/>
                  <a:pt x="6158" y="18905"/>
                  <a:pt x="6402" y="19475"/>
                </a:cubicBezTo>
                <a:cubicBezTo>
                  <a:pt x="6944" y="20641"/>
                  <a:pt x="7541" y="21808"/>
                  <a:pt x="8083" y="22920"/>
                </a:cubicBezTo>
                <a:cubicBezTo>
                  <a:pt x="8355" y="23462"/>
                  <a:pt x="8626" y="24005"/>
                  <a:pt x="8870" y="24547"/>
                </a:cubicBezTo>
                <a:cubicBezTo>
                  <a:pt x="8870" y="24574"/>
                  <a:pt x="8897" y="24629"/>
                  <a:pt x="8897" y="24656"/>
                </a:cubicBezTo>
                <a:cubicBezTo>
                  <a:pt x="8490" y="24900"/>
                  <a:pt x="8083" y="25063"/>
                  <a:pt x="7649" y="25171"/>
                </a:cubicBezTo>
                <a:cubicBezTo>
                  <a:pt x="7324" y="25225"/>
                  <a:pt x="7026" y="25307"/>
                  <a:pt x="6727" y="25334"/>
                </a:cubicBezTo>
                <a:cubicBezTo>
                  <a:pt x="6564" y="25347"/>
                  <a:pt x="6402" y="25354"/>
                  <a:pt x="6242" y="25354"/>
                </a:cubicBezTo>
                <a:cubicBezTo>
                  <a:pt x="6083" y="25354"/>
                  <a:pt x="5927" y="25347"/>
                  <a:pt x="5778" y="25334"/>
                </a:cubicBezTo>
                <a:lnTo>
                  <a:pt x="5534" y="25307"/>
                </a:lnTo>
                <a:lnTo>
                  <a:pt x="5290" y="25280"/>
                </a:lnTo>
                <a:lnTo>
                  <a:pt x="5154" y="25225"/>
                </a:lnTo>
                <a:lnTo>
                  <a:pt x="5046" y="25198"/>
                </a:lnTo>
                <a:lnTo>
                  <a:pt x="4829" y="25144"/>
                </a:lnTo>
                <a:cubicBezTo>
                  <a:pt x="4503" y="25035"/>
                  <a:pt x="4232" y="24927"/>
                  <a:pt x="3933" y="24791"/>
                </a:cubicBezTo>
                <a:cubicBezTo>
                  <a:pt x="3662" y="24656"/>
                  <a:pt x="3391" y="24493"/>
                  <a:pt x="3174" y="24249"/>
                </a:cubicBezTo>
                <a:cubicBezTo>
                  <a:pt x="2930" y="24059"/>
                  <a:pt x="2713" y="23815"/>
                  <a:pt x="2550" y="23544"/>
                </a:cubicBezTo>
                <a:cubicBezTo>
                  <a:pt x="2387" y="23272"/>
                  <a:pt x="2225" y="23001"/>
                  <a:pt x="2116" y="22703"/>
                </a:cubicBezTo>
                <a:cubicBezTo>
                  <a:pt x="2035" y="22567"/>
                  <a:pt x="2008" y="22377"/>
                  <a:pt x="1953" y="22242"/>
                </a:cubicBezTo>
                <a:cubicBezTo>
                  <a:pt x="1899" y="22079"/>
                  <a:pt x="1845" y="21943"/>
                  <a:pt x="1845" y="21781"/>
                </a:cubicBezTo>
                <a:cubicBezTo>
                  <a:pt x="1574" y="20533"/>
                  <a:pt x="1736" y="19177"/>
                  <a:pt x="2143" y="17875"/>
                </a:cubicBezTo>
                <a:cubicBezTo>
                  <a:pt x="2360" y="17224"/>
                  <a:pt x="2632" y="16600"/>
                  <a:pt x="2930" y="15976"/>
                </a:cubicBezTo>
                <a:cubicBezTo>
                  <a:pt x="3093" y="15678"/>
                  <a:pt x="3228" y="15379"/>
                  <a:pt x="3445" y="15054"/>
                </a:cubicBezTo>
                <a:cubicBezTo>
                  <a:pt x="3635" y="14756"/>
                  <a:pt x="3798" y="14430"/>
                  <a:pt x="4015" y="14105"/>
                </a:cubicBezTo>
                <a:cubicBezTo>
                  <a:pt x="4042" y="14077"/>
                  <a:pt x="4042" y="14050"/>
                  <a:pt x="4069" y="13969"/>
                </a:cubicBezTo>
                <a:close/>
                <a:moveTo>
                  <a:pt x="1709" y="0"/>
                </a:moveTo>
                <a:cubicBezTo>
                  <a:pt x="1628" y="0"/>
                  <a:pt x="1547" y="27"/>
                  <a:pt x="1465" y="27"/>
                </a:cubicBezTo>
                <a:cubicBezTo>
                  <a:pt x="1438" y="27"/>
                  <a:pt x="1438" y="27"/>
                  <a:pt x="1411" y="82"/>
                </a:cubicBezTo>
                <a:lnTo>
                  <a:pt x="1357" y="82"/>
                </a:lnTo>
                <a:cubicBezTo>
                  <a:pt x="1330" y="82"/>
                  <a:pt x="1275" y="109"/>
                  <a:pt x="1221" y="136"/>
                </a:cubicBezTo>
                <a:cubicBezTo>
                  <a:pt x="1058" y="244"/>
                  <a:pt x="923" y="380"/>
                  <a:pt x="814" y="488"/>
                </a:cubicBezTo>
                <a:cubicBezTo>
                  <a:pt x="733" y="624"/>
                  <a:pt x="651" y="760"/>
                  <a:pt x="624" y="841"/>
                </a:cubicBezTo>
                <a:cubicBezTo>
                  <a:pt x="462" y="1329"/>
                  <a:pt x="462" y="1763"/>
                  <a:pt x="462" y="2170"/>
                </a:cubicBezTo>
                <a:cubicBezTo>
                  <a:pt x="462" y="2577"/>
                  <a:pt x="516" y="2984"/>
                  <a:pt x="543" y="3364"/>
                </a:cubicBezTo>
                <a:cubicBezTo>
                  <a:pt x="787" y="4882"/>
                  <a:pt x="1221" y="6347"/>
                  <a:pt x="1655" y="7758"/>
                </a:cubicBezTo>
                <a:cubicBezTo>
                  <a:pt x="2089" y="9032"/>
                  <a:pt x="2496" y="10253"/>
                  <a:pt x="2930" y="11419"/>
                </a:cubicBezTo>
                <a:lnTo>
                  <a:pt x="2008" y="13155"/>
                </a:lnTo>
                <a:cubicBezTo>
                  <a:pt x="1845" y="13508"/>
                  <a:pt x="1628" y="13806"/>
                  <a:pt x="1465" y="14132"/>
                </a:cubicBezTo>
                <a:cubicBezTo>
                  <a:pt x="1275" y="14484"/>
                  <a:pt x="1085" y="14864"/>
                  <a:pt x="950" y="15217"/>
                </a:cubicBezTo>
                <a:cubicBezTo>
                  <a:pt x="651" y="15976"/>
                  <a:pt x="407" y="16708"/>
                  <a:pt x="245" y="17522"/>
                </a:cubicBezTo>
                <a:cubicBezTo>
                  <a:pt x="82" y="18309"/>
                  <a:pt x="1" y="19122"/>
                  <a:pt x="55" y="19909"/>
                </a:cubicBezTo>
                <a:cubicBezTo>
                  <a:pt x="82" y="20696"/>
                  <a:pt x="218" y="21509"/>
                  <a:pt x="489" y="22242"/>
                </a:cubicBezTo>
                <a:cubicBezTo>
                  <a:pt x="543" y="22459"/>
                  <a:pt x="624" y="22621"/>
                  <a:pt x="679" y="22784"/>
                </a:cubicBezTo>
                <a:cubicBezTo>
                  <a:pt x="787" y="22947"/>
                  <a:pt x="868" y="23137"/>
                  <a:pt x="950" y="23299"/>
                </a:cubicBezTo>
                <a:cubicBezTo>
                  <a:pt x="1167" y="23625"/>
                  <a:pt x="1411" y="23950"/>
                  <a:pt x="1628" y="24249"/>
                </a:cubicBezTo>
                <a:cubicBezTo>
                  <a:pt x="2143" y="24818"/>
                  <a:pt x="2794" y="25307"/>
                  <a:pt x="3499" y="25578"/>
                </a:cubicBezTo>
                <a:lnTo>
                  <a:pt x="3771" y="25686"/>
                </a:lnTo>
                <a:lnTo>
                  <a:pt x="4042" y="25768"/>
                </a:lnTo>
                <a:cubicBezTo>
                  <a:pt x="4205" y="25849"/>
                  <a:pt x="4422" y="25876"/>
                  <a:pt x="4584" y="25903"/>
                </a:cubicBezTo>
                <a:lnTo>
                  <a:pt x="4829" y="25958"/>
                </a:lnTo>
                <a:lnTo>
                  <a:pt x="4964" y="25985"/>
                </a:lnTo>
                <a:lnTo>
                  <a:pt x="5100" y="25985"/>
                </a:lnTo>
                <a:lnTo>
                  <a:pt x="5371" y="26012"/>
                </a:lnTo>
                <a:lnTo>
                  <a:pt x="5642" y="26012"/>
                </a:lnTo>
                <a:cubicBezTo>
                  <a:pt x="5757" y="26016"/>
                  <a:pt x="5871" y="26019"/>
                  <a:pt x="5985" y="26019"/>
                </a:cubicBezTo>
                <a:cubicBezTo>
                  <a:pt x="6575" y="26019"/>
                  <a:pt x="7158" y="25958"/>
                  <a:pt x="7704" y="25822"/>
                </a:cubicBezTo>
                <a:cubicBezTo>
                  <a:pt x="8192" y="25714"/>
                  <a:pt x="8626" y="25524"/>
                  <a:pt x="9033" y="25307"/>
                </a:cubicBezTo>
                <a:cubicBezTo>
                  <a:pt x="9168" y="25605"/>
                  <a:pt x="9304" y="25876"/>
                  <a:pt x="9440" y="26175"/>
                </a:cubicBezTo>
                <a:cubicBezTo>
                  <a:pt x="9684" y="26690"/>
                  <a:pt x="9874" y="27232"/>
                  <a:pt x="10091" y="27721"/>
                </a:cubicBezTo>
                <a:cubicBezTo>
                  <a:pt x="10280" y="28209"/>
                  <a:pt x="10443" y="28724"/>
                  <a:pt x="10579" y="29212"/>
                </a:cubicBezTo>
                <a:cubicBezTo>
                  <a:pt x="10660" y="29429"/>
                  <a:pt x="10687" y="29701"/>
                  <a:pt x="10714" y="29945"/>
                </a:cubicBezTo>
                <a:cubicBezTo>
                  <a:pt x="10714" y="29999"/>
                  <a:pt x="10769" y="30080"/>
                  <a:pt x="10769" y="30108"/>
                </a:cubicBezTo>
                <a:lnTo>
                  <a:pt x="10769" y="30325"/>
                </a:lnTo>
                <a:lnTo>
                  <a:pt x="10769" y="30650"/>
                </a:lnTo>
                <a:cubicBezTo>
                  <a:pt x="10714" y="31138"/>
                  <a:pt x="10579" y="31572"/>
                  <a:pt x="10389" y="31898"/>
                </a:cubicBezTo>
                <a:cubicBezTo>
                  <a:pt x="10145" y="32277"/>
                  <a:pt x="9874" y="32576"/>
                  <a:pt x="9548" y="32766"/>
                </a:cubicBezTo>
                <a:lnTo>
                  <a:pt x="9412" y="32820"/>
                </a:lnTo>
                <a:lnTo>
                  <a:pt x="9358" y="32847"/>
                </a:lnTo>
                <a:lnTo>
                  <a:pt x="9331" y="32847"/>
                </a:lnTo>
                <a:lnTo>
                  <a:pt x="9277" y="32901"/>
                </a:lnTo>
                <a:cubicBezTo>
                  <a:pt x="9168" y="32928"/>
                  <a:pt x="9087" y="32956"/>
                  <a:pt x="9006" y="32983"/>
                </a:cubicBezTo>
                <a:cubicBezTo>
                  <a:pt x="8816" y="33064"/>
                  <a:pt x="8626" y="33091"/>
                  <a:pt x="8463" y="33091"/>
                </a:cubicBezTo>
                <a:cubicBezTo>
                  <a:pt x="8273" y="33091"/>
                  <a:pt x="8111" y="33091"/>
                  <a:pt x="7948" y="33064"/>
                </a:cubicBezTo>
                <a:cubicBezTo>
                  <a:pt x="7785" y="33037"/>
                  <a:pt x="7649" y="33010"/>
                  <a:pt x="7460" y="32928"/>
                </a:cubicBezTo>
                <a:cubicBezTo>
                  <a:pt x="7188" y="32793"/>
                  <a:pt x="6971" y="32576"/>
                  <a:pt x="6836" y="32386"/>
                </a:cubicBezTo>
                <a:cubicBezTo>
                  <a:pt x="6754" y="32277"/>
                  <a:pt x="6700" y="32142"/>
                  <a:pt x="6646" y="32033"/>
                </a:cubicBezTo>
                <a:cubicBezTo>
                  <a:pt x="6619" y="31979"/>
                  <a:pt x="6619" y="31952"/>
                  <a:pt x="6619" y="31871"/>
                </a:cubicBezTo>
                <a:lnTo>
                  <a:pt x="6619" y="31762"/>
                </a:lnTo>
                <a:lnTo>
                  <a:pt x="6619" y="31735"/>
                </a:lnTo>
                <a:lnTo>
                  <a:pt x="6619" y="31681"/>
                </a:lnTo>
                <a:cubicBezTo>
                  <a:pt x="6619" y="31572"/>
                  <a:pt x="6592" y="31464"/>
                  <a:pt x="6619" y="31355"/>
                </a:cubicBezTo>
                <a:cubicBezTo>
                  <a:pt x="6619" y="31274"/>
                  <a:pt x="6646" y="31165"/>
                  <a:pt x="6646" y="31084"/>
                </a:cubicBezTo>
                <a:cubicBezTo>
                  <a:pt x="6700" y="31003"/>
                  <a:pt x="6727" y="30894"/>
                  <a:pt x="6754" y="30813"/>
                </a:cubicBezTo>
                <a:cubicBezTo>
                  <a:pt x="6919" y="30878"/>
                  <a:pt x="7113" y="30914"/>
                  <a:pt x="7307" y="30914"/>
                </a:cubicBezTo>
                <a:cubicBezTo>
                  <a:pt x="7433" y="30914"/>
                  <a:pt x="7559" y="30899"/>
                  <a:pt x="7677" y="30867"/>
                </a:cubicBezTo>
                <a:cubicBezTo>
                  <a:pt x="8463" y="30623"/>
                  <a:pt x="8897" y="29809"/>
                  <a:pt x="8653" y="29050"/>
                </a:cubicBezTo>
                <a:cubicBezTo>
                  <a:pt x="8448" y="28413"/>
                  <a:pt x="7882" y="27967"/>
                  <a:pt x="7241" y="27967"/>
                </a:cubicBezTo>
                <a:cubicBezTo>
                  <a:pt x="7117" y="27967"/>
                  <a:pt x="6990" y="27984"/>
                  <a:pt x="6863" y="28019"/>
                </a:cubicBezTo>
                <a:cubicBezTo>
                  <a:pt x="6320" y="28155"/>
                  <a:pt x="5778" y="28480"/>
                  <a:pt x="5398" y="29158"/>
                </a:cubicBezTo>
                <a:cubicBezTo>
                  <a:pt x="5100" y="29701"/>
                  <a:pt x="4964" y="30460"/>
                  <a:pt x="5073" y="31138"/>
                </a:cubicBezTo>
                <a:cubicBezTo>
                  <a:pt x="5100" y="31301"/>
                  <a:pt x="5127" y="31464"/>
                  <a:pt x="5208" y="31627"/>
                </a:cubicBezTo>
                <a:cubicBezTo>
                  <a:pt x="5263" y="31816"/>
                  <a:pt x="5290" y="31979"/>
                  <a:pt x="5398" y="32169"/>
                </a:cubicBezTo>
                <a:cubicBezTo>
                  <a:pt x="5561" y="32494"/>
                  <a:pt x="5805" y="32820"/>
                  <a:pt x="6158" y="33091"/>
                </a:cubicBezTo>
                <a:cubicBezTo>
                  <a:pt x="6456" y="33362"/>
                  <a:pt x="6863" y="33579"/>
                  <a:pt x="7270" y="33661"/>
                </a:cubicBezTo>
                <a:cubicBezTo>
                  <a:pt x="7460" y="33742"/>
                  <a:pt x="7704" y="33769"/>
                  <a:pt x="7921" y="33769"/>
                </a:cubicBezTo>
                <a:cubicBezTo>
                  <a:pt x="8111" y="33769"/>
                  <a:pt x="8355" y="33769"/>
                  <a:pt x="8599" y="33742"/>
                </a:cubicBezTo>
                <a:cubicBezTo>
                  <a:pt x="8816" y="33715"/>
                  <a:pt x="9033" y="33634"/>
                  <a:pt x="9223" y="33579"/>
                </a:cubicBezTo>
                <a:cubicBezTo>
                  <a:pt x="9331" y="33525"/>
                  <a:pt x="9440" y="33471"/>
                  <a:pt x="9548" y="33444"/>
                </a:cubicBezTo>
                <a:lnTo>
                  <a:pt x="9602" y="33390"/>
                </a:lnTo>
                <a:lnTo>
                  <a:pt x="9629" y="33362"/>
                </a:lnTo>
                <a:lnTo>
                  <a:pt x="9684" y="33335"/>
                </a:lnTo>
                <a:lnTo>
                  <a:pt x="9819" y="33227"/>
                </a:lnTo>
                <a:cubicBezTo>
                  <a:pt x="10009" y="33091"/>
                  <a:pt x="10172" y="32928"/>
                  <a:pt x="10362" y="32766"/>
                </a:cubicBezTo>
                <a:cubicBezTo>
                  <a:pt x="10525" y="32576"/>
                  <a:pt x="10660" y="32386"/>
                  <a:pt x="10796" y="32142"/>
                </a:cubicBezTo>
                <a:cubicBezTo>
                  <a:pt x="11040" y="31708"/>
                  <a:pt x="11176" y="31193"/>
                  <a:pt x="11176" y="30650"/>
                </a:cubicBezTo>
                <a:lnTo>
                  <a:pt x="11176" y="30243"/>
                </a:lnTo>
                <a:lnTo>
                  <a:pt x="11121" y="30053"/>
                </a:lnTo>
                <a:cubicBezTo>
                  <a:pt x="11121" y="29972"/>
                  <a:pt x="11094" y="29918"/>
                  <a:pt x="11094" y="29836"/>
                </a:cubicBezTo>
                <a:cubicBezTo>
                  <a:pt x="11067" y="29565"/>
                  <a:pt x="10986" y="29321"/>
                  <a:pt x="10931" y="29050"/>
                </a:cubicBezTo>
                <a:cubicBezTo>
                  <a:pt x="10660" y="28046"/>
                  <a:pt x="10226" y="27015"/>
                  <a:pt x="9765" y="25985"/>
                </a:cubicBezTo>
                <a:lnTo>
                  <a:pt x="9358" y="25063"/>
                </a:lnTo>
                <a:cubicBezTo>
                  <a:pt x="10036" y="24683"/>
                  <a:pt x="10633" y="24222"/>
                  <a:pt x="11121" y="23625"/>
                </a:cubicBezTo>
                <a:cubicBezTo>
                  <a:pt x="11582" y="23137"/>
                  <a:pt x="11908" y="22513"/>
                  <a:pt x="12152" y="21862"/>
                </a:cubicBezTo>
                <a:cubicBezTo>
                  <a:pt x="12261" y="21564"/>
                  <a:pt x="12342" y="21238"/>
                  <a:pt x="12396" y="20885"/>
                </a:cubicBezTo>
                <a:cubicBezTo>
                  <a:pt x="12423" y="20723"/>
                  <a:pt x="12423" y="20560"/>
                  <a:pt x="12423" y="20370"/>
                </a:cubicBezTo>
                <a:lnTo>
                  <a:pt x="12423" y="20099"/>
                </a:lnTo>
                <a:lnTo>
                  <a:pt x="12423" y="19882"/>
                </a:lnTo>
                <a:lnTo>
                  <a:pt x="12396" y="19665"/>
                </a:lnTo>
                <a:lnTo>
                  <a:pt x="12342" y="19394"/>
                </a:lnTo>
                <a:cubicBezTo>
                  <a:pt x="12315" y="19231"/>
                  <a:pt x="12288" y="19068"/>
                  <a:pt x="12206" y="18878"/>
                </a:cubicBezTo>
                <a:cubicBezTo>
                  <a:pt x="12179" y="18634"/>
                  <a:pt x="12044" y="18309"/>
                  <a:pt x="11881" y="18037"/>
                </a:cubicBezTo>
                <a:cubicBezTo>
                  <a:pt x="11718" y="17766"/>
                  <a:pt x="11528" y="17495"/>
                  <a:pt x="11338" y="17224"/>
                </a:cubicBezTo>
                <a:cubicBezTo>
                  <a:pt x="11121" y="17007"/>
                  <a:pt x="10931" y="16763"/>
                  <a:pt x="10687" y="16546"/>
                </a:cubicBezTo>
                <a:cubicBezTo>
                  <a:pt x="9764" y="15755"/>
                  <a:pt x="8611" y="15297"/>
                  <a:pt x="7476" y="15297"/>
                </a:cubicBezTo>
                <a:cubicBezTo>
                  <a:pt x="7443" y="15297"/>
                  <a:pt x="7411" y="15297"/>
                  <a:pt x="7378" y="15298"/>
                </a:cubicBezTo>
                <a:cubicBezTo>
                  <a:pt x="7053" y="15298"/>
                  <a:pt x="6781" y="15325"/>
                  <a:pt x="6483" y="15406"/>
                </a:cubicBezTo>
                <a:cubicBezTo>
                  <a:pt x="6212" y="15461"/>
                  <a:pt x="5941" y="15542"/>
                  <a:pt x="5669" y="15678"/>
                </a:cubicBezTo>
                <a:lnTo>
                  <a:pt x="5480" y="15759"/>
                </a:lnTo>
                <a:cubicBezTo>
                  <a:pt x="5127" y="14918"/>
                  <a:pt x="4829" y="14077"/>
                  <a:pt x="4476" y="13237"/>
                </a:cubicBezTo>
                <a:cubicBezTo>
                  <a:pt x="5073" y="12206"/>
                  <a:pt x="5561" y="11121"/>
                  <a:pt x="5941" y="9927"/>
                </a:cubicBezTo>
                <a:cubicBezTo>
                  <a:pt x="6185" y="9168"/>
                  <a:pt x="6375" y="8300"/>
                  <a:pt x="6375" y="7432"/>
                </a:cubicBezTo>
                <a:cubicBezTo>
                  <a:pt x="6375" y="6998"/>
                  <a:pt x="6348" y="6537"/>
                  <a:pt x="6293" y="6130"/>
                </a:cubicBezTo>
                <a:cubicBezTo>
                  <a:pt x="6239" y="5940"/>
                  <a:pt x="6212" y="5723"/>
                  <a:pt x="6158" y="5506"/>
                </a:cubicBezTo>
                <a:lnTo>
                  <a:pt x="6076" y="5235"/>
                </a:lnTo>
                <a:lnTo>
                  <a:pt x="5995" y="4910"/>
                </a:lnTo>
                <a:cubicBezTo>
                  <a:pt x="5778" y="4150"/>
                  <a:pt x="5480" y="3364"/>
                  <a:pt x="5046" y="2658"/>
                </a:cubicBezTo>
                <a:cubicBezTo>
                  <a:pt x="4639" y="1926"/>
                  <a:pt x="4150" y="1248"/>
                  <a:pt x="3445" y="678"/>
                </a:cubicBezTo>
                <a:cubicBezTo>
                  <a:pt x="3255" y="543"/>
                  <a:pt x="3066" y="407"/>
                  <a:pt x="2849" y="299"/>
                </a:cubicBezTo>
                <a:cubicBezTo>
                  <a:pt x="2659" y="217"/>
                  <a:pt x="2415" y="109"/>
                  <a:pt x="2143" y="27"/>
                </a:cubicBezTo>
                <a:cubicBezTo>
                  <a:pt x="2008" y="0"/>
                  <a:pt x="1872" y="0"/>
                  <a:pt x="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33"/>
          <p:cNvSpPr/>
          <p:nvPr/>
        </p:nvSpPr>
        <p:spPr>
          <a:xfrm>
            <a:off x="7589897" y="2608878"/>
            <a:ext cx="971583" cy="828144"/>
          </a:xfrm>
          <a:custGeom>
            <a:avLst/>
            <a:gdLst/>
            <a:ahLst/>
            <a:cxnLst/>
            <a:rect l="l" t="t" r="r" b="b"/>
            <a:pathLst>
              <a:path w="20073" h="17091" extrusionOk="0">
                <a:moveTo>
                  <a:pt x="9793" y="1736"/>
                </a:moveTo>
                <a:lnTo>
                  <a:pt x="18825" y="3309"/>
                </a:lnTo>
                <a:lnTo>
                  <a:pt x="18608" y="3960"/>
                </a:lnTo>
                <a:lnTo>
                  <a:pt x="9603" y="2441"/>
                </a:lnTo>
                <a:lnTo>
                  <a:pt x="9793" y="1736"/>
                </a:lnTo>
                <a:close/>
                <a:moveTo>
                  <a:pt x="9548" y="0"/>
                </a:moveTo>
                <a:lnTo>
                  <a:pt x="9087" y="1546"/>
                </a:lnTo>
                <a:lnTo>
                  <a:pt x="5941" y="11690"/>
                </a:lnTo>
                <a:cubicBezTo>
                  <a:pt x="5561" y="11012"/>
                  <a:pt x="4883" y="10470"/>
                  <a:pt x="4042" y="10199"/>
                </a:cubicBezTo>
                <a:cubicBezTo>
                  <a:pt x="3678" y="10081"/>
                  <a:pt x="3312" y="10026"/>
                  <a:pt x="2960" y="10026"/>
                </a:cubicBezTo>
                <a:cubicBezTo>
                  <a:pt x="1764" y="10026"/>
                  <a:pt x="722" y="10664"/>
                  <a:pt x="408" y="11690"/>
                </a:cubicBezTo>
                <a:cubicBezTo>
                  <a:pt x="1" y="13019"/>
                  <a:pt x="950" y="14484"/>
                  <a:pt x="2550" y="14972"/>
                </a:cubicBezTo>
                <a:cubicBezTo>
                  <a:pt x="2927" y="15098"/>
                  <a:pt x="3306" y="15159"/>
                  <a:pt x="3672" y="15159"/>
                </a:cubicBezTo>
                <a:cubicBezTo>
                  <a:pt x="4808" y="15159"/>
                  <a:pt x="5809" y="14568"/>
                  <a:pt x="6158" y="13481"/>
                </a:cubicBezTo>
                <a:lnTo>
                  <a:pt x="6158" y="13535"/>
                </a:lnTo>
                <a:lnTo>
                  <a:pt x="9386" y="3255"/>
                </a:lnTo>
                <a:lnTo>
                  <a:pt x="18445" y="4801"/>
                </a:lnTo>
                <a:lnTo>
                  <a:pt x="15733" y="13562"/>
                </a:lnTo>
                <a:cubicBezTo>
                  <a:pt x="15353" y="12884"/>
                  <a:pt x="14675" y="12341"/>
                  <a:pt x="13834" y="12070"/>
                </a:cubicBezTo>
                <a:cubicBezTo>
                  <a:pt x="13470" y="11953"/>
                  <a:pt x="13104" y="11897"/>
                  <a:pt x="12751" y="11897"/>
                </a:cubicBezTo>
                <a:cubicBezTo>
                  <a:pt x="11556" y="11897"/>
                  <a:pt x="10514" y="12535"/>
                  <a:pt x="10199" y="13562"/>
                </a:cubicBezTo>
                <a:cubicBezTo>
                  <a:pt x="9793" y="14891"/>
                  <a:pt x="10715" y="16410"/>
                  <a:pt x="12315" y="16925"/>
                </a:cubicBezTo>
                <a:cubicBezTo>
                  <a:pt x="12670" y="17037"/>
                  <a:pt x="13030" y="17091"/>
                  <a:pt x="13378" y="17091"/>
                </a:cubicBezTo>
                <a:cubicBezTo>
                  <a:pt x="14546" y="17091"/>
                  <a:pt x="15588" y="16490"/>
                  <a:pt x="15923" y="15488"/>
                </a:cubicBezTo>
                <a:lnTo>
                  <a:pt x="15895" y="15325"/>
                </a:lnTo>
                <a:lnTo>
                  <a:pt x="19991" y="2170"/>
                </a:lnTo>
                <a:lnTo>
                  <a:pt x="20073" y="1926"/>
                </a:lnTo>
                <a:lnTo>
                  <a:pt x="95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33"/>
          <p:cNvSpPr/>
          <p:nvPr/>
        </p:nvSpPr>
        <p:spPr>
          <a:xfrm>
            <a:off x="7635879" y="1093496"/>
            <a:ext cx="643318" cy="988482"/>
          </a:xfrm>
          <a:custGeom>
            <a:avLst/>
            <a:gdLst/>
            <a:ahLst/>
            <a:cxnLst/>
            <a:rect l="l" t="t" r="r" b="b"/>
            <a:pathLst>
              <a:path w="13291" h="20400" extrusionOk="0">
                <a:moveTo>
                  <a:pt x="6917" y="3065"/>
                </a:moveTo>
                <a:lnTo>
                  <a:pt x="6917" y="3065"/>
                </a:lnTo>
                <a:cubicBezTo>
                  <a:pt x="7432" y="3798"/>
                  <a:pt x="8300" y="4666"/>
                  <a:pt x="9900" y="5751"/>
                </a:cubicBezTo>
                <a:cubicBezTo>
                  <a:pt x="11962" y="7161"/>
                  <a:pt x="11772" y="8680"/>
                  <a:pt x="11392" y="9602"/>
                </a:cubicBezTo>
                <a:cubicBezTo>
                  <a:pt x="11175" y="9412"/>
                  <a:pt x="10877" y="9168"/>
                  <a:pt x="10497" y="8924"/>
                </a:cubicBezTo>
                <a:cubicBezTo>
                  <a:pt x="7785" y="7269"/>
                  <a:pt x="7080" y="4747"/>
                  <a:pt x="6971" y="4259"/>
                </a:cubicBezTo>
                <a:lnTo>
                  <a:pt x="6917" y="3065"/>
                </a:lnTo>
                <a:close/>
                <a:moveTo>
                  <a:pt x="6835" y="0"/>
                </a:moveTo>
                <a:lnTo>
                  <a:pt x="5859" y="55"/>
                </a:lnTo>
                <a:lnTo>
                  <a:pt x="6564" y="15108"/>
                </a:lnTo>
                <a:cubicBezTo>
                  <a:pt x="5904" y="14524"/>
                  <a:pt x="4981" y="14154"/>
                  <a:pt x="3909" y="14154"/>
                </a:cubicBezTo>
                <a:cubicBezTo>
                  <a:pt x="3836" y="14154"/>
                  <a:pt x="3763" y="14155"/>
                  <a:pt x="3689" y="14159"/>
                </a:cubicBezTo>
                <a:cubicBezTo>
                  <a:pt x="1628" y="14240"/>
                  <a:pt x="0" y="15705"/>
                  <a:pt x="54" y="17441"/>
                </a:cubicBezTo>
                <a:cubicBezTo>
                  <a:pt x="134" y="19141"/>
                  <a:pt x="1775" y="20399"/>
                  <a:pt x="3830" y="20399"/>
                </a:cubicBezTo>
                <a:cubicBezTo>
                  <a:pt x="3874" y="20399"/>
                  <a:pt x="3917" y="20399"/>
                  <a:pt x="3960" y="20397"/>
                </a:cubicBezTo>
                <a:cubicBezTo>
                  <a:pt x="6022" y="20289"/>
                  <a:pt x="7622" y="18960"/>
                  <a:pt x="7595" y="17088"/>
                </a:cubicBezTo>
                <a:lnTo>
                  <a:pt x="7568" y="17088"/>
                </a:lnTo>
                <a:lnTo>
                  <a:pt x="7568" y="17143"/>
                </a:lnTo>
                <a:lnTo>
                  <a:pt x="7107" y="7242"/>
                </a:lnTo>
                <a:lnTo>
                  <a:pt x="7107" y="7242"/>
                </a:lnTo>
                <a:cubicBezTo>
                  <a:pt x="7622" y="7975"/>
                  <a:pt x="8544" y="8816"/>
                  <a:pt x="10090" y="9900"/>
                </a:cubicBezTo>
                <a:cubicBezTo>
                  <a:pt x="13264" y="12070"/>
                  <a:pt x="11148" y="14512"/>
                  <a:pt x="11148" y="14512"/>
                </a:cubicBezTo>
                <a:cubicBezTo>
                  <a:pt x="12748" y="13671"/>
                  <a:pt x="13291" y="11582"/>
                  <a:pt x="11691" y="9873"/>
                </a:cubicBezTo>
                <a:cubicBezTo>
                  <a:pt x="12938" y="8626"/>
                  <a:pt x="12884" y="6347"/>
                  <a:pt x="10362" y="4828"/>
                </a:cubicBezTo>
                <a:cubicBezTo>
                  <a:pt x="7324" y="2957"/>
                  <a:pt x="6835" y="82"/>
                  <a:pt x="6835" y="27"/>
                </a:cubicBezTo>
                <a:lnTo>
                  <a:pt x="6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Un instrument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muzical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cu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corzi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este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alcatuit</a:t>
            </a: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 din:</a:t>
            </a:r>
            <a:br>
              <a:rPr lang="ro-RO" altLang="en-US" dirty="0">
                <a:solidFill>
                  <a:srgbClr val="FFFF99"/>
                </a:solidFill>
                <a:latin typeface="Times New Roman" panose="02020603050405020304" pitchFamily="18" charset="0"/>
              </a:rPr>
            </a:br>
            <a:endParaRPr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"/>
          </p:nvPr>
        </p:nvSpPr>
        <p:spPr>
          <a:xfrm>
            <a:off x="1231959" y="2642535"/>
            <a:ext cx="2505600" cy="374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Sursa</a:t>
            </a:r>
            <a:r>
              <a:rPr lang="en-GB" dirty="0"/>
              <a:t> </a:t>
            </a:r>
            <a:r>
              <a:rPr lang="en-GB" dirty="0" err="1"/>
              <a:t>sonora</a:t>
            </a:r>
            <a:endParaRPr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3"/>
          </p:nvPr>
        </p:nvSpPr>
        <p:spPr>
          <a:xfrm>
            <a:off x="5282613" y="2673758"/>
            <a:ext cx="25056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Element </a:t>
            </a:r>
            <a:r>
              <a:rPr lang="en-GB" dirty="0" err="1"/>
              <a:t>rezonator</a:t>
            </a:r>
            <a:endParaRPr dirty="0"/>
          </a:p>
        </p:txBody>
      </p:sp>
      <p:sp>
        <p:nvSpPr>
          <p:cNvPr id="362" name="Google Shape;362;p34"/>
          <p:cNvSpPr/>
          <p:nvPr/>
        </p:nvSpPr>
        <p:spPr>
          <a:xfrm>
            <a:off x="8379382" y="3188266"/>
            <a:ext cx="302979" cy="423342"/>
          </a:xfrm>
          <a:custGeom>
            <a:avLst/>
            <a:gdLst/>
            <a:ahLst/>
            <a:cxnLst/>
            <a:rect l="l" t="t" r="r" b="b"/>
            <a:pathLst>
              <a:path w="7541" h="10525" extrusionOk="0">
                <a:moveTo>
                  <a:pt x="5639" y="6292"/>
                </a:moveTo>
                <a:cubicBezTo>
                  <a:pt x="5928" y="6292"/>
                  <a:pt x="6179" y="6390"/>
                  <a:pt x="6347" y="6591"/>
                </a:cubicBezTo>
                <a:cubicBezTo>
                  <a:pt x="6863" y="7161"/>
                  <a:pt x="6727" y="8137"/>
                  <a:pt x="6049" y="8788"/>
                </a:cubicBezTo>
                <a:cubicBezTo>
                  <a:pt x="5534" y="9249"/>
                  <a:pt x="4774" y="9629"/>
                  <a:pt x="4394" y="9765"/>
                </a:cubicBezTo>
                <a:cubicBezTo>
                  <a:pt x="3906" y="8490"/>
                  <a:pt x="3906" y="7595"/>
                  <a:pt x="4313" y="6998"/>
                </a:cubicBezTo>
                <a:cubicBezTo>
                  <a:pt x="4476" y="6754"/>
                  <a:pt x="4747" y="6537"/>
                  <a:pt x="5073" y="6401"/>
                </a:cubicBezTo>
                <a:cubicBezTo>
                  <a:pt x="5269" y="6329"/>
                  <a:pt x="5461" y="6292"/>
                  <a:pt x="5639" y="6292"/>
                </a:cubicBezTo>
                <a:close/>
                <a:moveTo>
                  <a:pt x="543" y="0"/>
                </a:moveTo>
                <a:lnTo>
                  <a:pt x="0" y="217"/>
                </a:lnTo>
                <a:lnTo>
                  <a:pt x="3798" y="10063"/>
                </a:lnTo>
                <a:cubicBezTo>
                  <a:pt x="3852" y="10144"/>
                  <a:pt x="3852" y="10172"/>
                  <a:pt x="3879" y="10253"/>
                </a:cubicBezTo>
                <a:lnTo>
                  <a:pt x="3988" y="10524"/>
                </a:lnTo>
                <a:lnTo>
                  <a:pt x="4259" y="10416"/>
                </a:lnTo>
                <a:cubicBezTo>
                  <a:pt x="4259" y="10416"/>
                  <a:pt x="4313" y="10389"/>
                  <a:pt x="4476" y="10307"/>
                </a:cubicBezTo>
                <a:cubicBezTo>
                  <a:pt x="4964" y="10144"/>
                  <a:pt x="5832" y="9738"/>
                  <a:pt x="6456" y="9168"/>
                </a:cubicBezTo>
                <a:cubicBezTo>
                  <a:pt x="7405" y="8300"/>
                  <a:pt x="7541" y="6998"/>
                  <a:pt x="6781" y="6184"/>
                </a:cubicBezTo>
                <a:cubicBezTo>
                  <a:pt x="6483" y="5851"/>
                  <a:pt x="6059" y="5688"/>
                  <a:pt x="5599" y="5688"/>
                </a:cubicBezTo>
                <a:cubicBezTo>
                  <a:pt x="5348" y="5688"/>
                  <a:pt x="5087" y="5736"/>
                  <a:pt x="4828" y="5832"/>
                </a:cubicBezTo>
                <a:cubicBezTo>
                  <a:pt x="4422" y="5994"/>
                  <a:pt x="4042" y="6266"/>
                  <a:pt x="3798" y="6618"/>
                </a:cubicBezTo>
                <a:cubicBezTo>
                  <a:pt x="3635" y="6890"/>
                  <a:pt x="3499" y="7161"/>
                  <a:pt x="3445" y="7459"/>
                </a:cubicBezTo>
                <a:lnTo>
                  <a:pt x="5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9475"/>
            <a:ext cx="3245134" cy="572700"/>
          </a:xfrm>
        </p:spPr>
        <p:txBody>
          <a:bodyPr/>
          <a:lstStyle/>
          <a:p>
            <a:r>
              <a:rPr lang="en-GB" dirty="0"/>
              <a:t>COARDELE SONORE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541" y="316318"/>
            <a:ext cx="5244653" cy="17517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73480" y="3075469"/>
            <a:ext cx="3470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sursa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sonora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esentiala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la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instrumentele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cu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corzi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1" y="2448479"/>
            <a:ext cx="5490609" cy="2236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2261" y="288275"/>
            <a:ext cx="9355933" cy="572700"/>
          </a:xfrm>
        </p:spPr>
        <p:txBody>
          <a:bodyPr/>
          <a:lstStyle/>
          <a:p>
            <a:r>
              <a:rPr lang="en-GB" dirty="0" err="1"/>
              <a:t>Cutia</a:t>
            </a:r>
            <a:r>
              <a:rPr lang="en-GB" dirty="0"/>
              <a:t> de </a:t>
            </a:r>
            <a:r>
              <a:rPr lang="en-GB" dirty="0" err="1"/>
              <a:t>rezonanta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099" y="1152475"/>
            <a:ext cx="3433597" cy="3416400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Coardele</a:t>
            </a:r>
            <a:r>
              <a:rPr lang="en-GB" dirty="0"/>
              <a:t> </a:t>
            </a:r>
            <a:r>
              <a:rPr lang="en-GB" dirty="0" err="1"/>
              <a:t>produc</a:t>
            </a:r>
            <a:r>
              <a:rPr lang="en-GB" dirty="0"/>
              <a:t> un </a:t>
            </a:r>
            <a:r>
              <a:rPr lang="en-GB" dirty="0" err="1"/>
              <a:t>sunet</a:t>
            </a:r>
            <a:r>
              <a:rPr lang="en-GB" dirty="0"/>
              <a:t> de </a:t>
            </a:r>
            <a:r>
              <a:rPr lang="en-GB" dirty="0" err="1"/>
              <a:t>volum</a:t>
            </a:r>
            <a:r>
              <a:rPr lang="en-GB" dirty="0"/>
              <a:t> </a:t>
            </a:r>
            <a:r>
              <a:rPr lang="en-GB" dirty="0" err="1"/>
              <a:t>redus</a:t>
            </a:r>
            <a:r>
              <a:rPr lang="en-GB" dirty="0"/>
              <a:t>. Din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motiv</a:t>
            </a:r>
            <a:r>
              <a:rPr lang="en-GB" dirty="0"/>
              <a:t> </a:t>
            </a:r>
            <a:r>
              <a:rPr lang="en-GB" dirty="0" err="1"/>
              <a:t>sunetul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amplificat</a:t>
            </a:r>
            <a:r>
              <a:rPr lang="en-GB" dirty="0"/>
              <a:t> de o cutie de </a:t>
            </a:r>
            <a:r>
              <a:rPr lang="en-GB" dirty="0" err="1"/>
              <a:t>rezonanță</a:t>
            </a:r>
            <a:r>
              <a:rPr lang="en-GB" dirty="0"/>
              <a:t>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9365" b="100000" l="4840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53264" y="862791"/>
            <a:ext cx="4818542" cy="2593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1152475"/>
            <a:ext cx="346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instrumentele</a:t>
            </a:r>
            <a:r>
              <a:rPr lang="en-GB" dirty="0"/>
              <a:t> cu </a:t>
            </a:r>
            <a:r>
              <a:rPr lang="en-GB" dirty="0" err="1"/>
              <a:t>coarde</a:t>
            </a:r>
            <a:r>
              <a:rPr lang="en-GB" dirty="0"/>
              <a:t> cu </a:t>
            </a:r>
            <a:r>
              <a:rPr lang="en-GB" dirty="0" err="1"/>
              <a:t>arcuș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posibilă</a:t>
            </a:r>
            <a:r>
              <a:rPr lang="en-GB" dirty="0"/>
              <a:t> </a:t>
            </a:r>
            <a:r>
              <a:rPr lang="en-GB" dirty="0" err="1"/>
              <a:t>vizualizarea</a:t>
            </a:r>
            <a:r>
              <a:rPr lang="en-GB" dirty="0"/>
              <a:t> </a:t>
            </a:r>
            <a:r>
              <a:rPr lang="en-GB" dirty="0" err="1"/>
              <a:t>oscilației</a:t>
            </a:r>
            <a:r>
              <a:rPr lang="en-GB" dirty="0"/>
              <a:t> </a:t>
            </a:r>
            <a:r>
              <a:rPr lang="en-GB" dirty="0" err="1"/>
              <a:t>cutiei</a:t>
            </a:r>
            <a:r>
              <a:rPr lang="en-GB" dirty="0"/>
              <a:t> de </a:t>
            </a:r>
            <a:r>
              <a:rPr lang="en-GB" dirty="0" err="1"/>
              <a:t>rezonanță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liniile</a:t>
            </a:r>
            <a:r>
              <a:rPr lang="en-GB" dirty="0"/>
              <a:t> </a:t>
            </a:r>
            <a:r>
              <a:rPr lang="en-GB" dirty="0" err="1"/>
              <a:t>Chaldni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04" y="2305936"/>
            <a:ext cx="3465496" cy="18803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219324" y="539565"/>
            <a:ext cx="3026400" cy="5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/>
              <a:t>Generarea</a:t>
            </a:r>
            <a:r>
              <a:rPr lang="en-GB" sz="2400" dirty="0"/>
              <a:t> </a:t>
            </a:r>
            <a:r>
              <a:rPr lang="en-GB" sz="2400" dirty="0" err="1"/>
              <a:t>sunetului</a:t>
            </a:r>
            <a:endParaRPr sz="2400"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5294065" y="657304"/>
            <a:ext cx="3258097" cy="1835960"/>
            <a:chOff x="5294065" y="657304"/>
            <a:chExt cx="3258097" cy="1835960"/>
          </a:xfrm>
        </p:grpSpPr>
        <p:sp>
          <p:nvSpPr>
            <p:cNvPr id="287" name="Google Shape;287;p31"/>
            <p:cNvSpPr/>
            <p:nvPr/>
          </p:nvSpPr>
          <p:spPr>
            <a:xfrm>
              <a:off x="5294065" y="657304"/>
              <a:ext cx="3020477" cy="1198534"/>
            </a:xfrm>
            <a:custGeom>
              <a:avLst/>
              <a:gdLst/>
              <a:ahLst/>
              <a:cxnLst/>
              <a:rect l="l" t="t" r="r" b="b"/>
              <a:pathLst>
                <a:path w="62413" h="24735" extrusionOk="0">
                  <a:moveTo>
                    <a:pt x="57178" y="1"/>
                  </a:moveTo>
                  <a:cubicBezTo>
                    <a:pt x="53287" y="1"/>
                    <a:pt x="49426" y="901"/>
                    <a:pt x="45488" y="2682"/>
                  </a:cubicBezTo>
                  <a:cubicBezTo>
                    <a:pt x="40280" y="5042"/>
                    <a:pt x="35533" y="8704"/>
                    <a:pt x="31085" y="12230"/>
                  </a:cubicBezTo>
                  <a:cubicBezTo>
                    <a:pt x="22770" y="18881"/>
                    <a:pt x="14967" y="24392"/>
                    <a:pt x="5298" y="24392"/>
                  </a:cubicBezTo>
                  <a:cubicBezTo>
                    <a:pt x="3611" y="24392"/>
                    <a:pt x="1868" y="24225"/>
                    <a:pt x="55" y="23866"/>
                  </a:cubicBezTo>
                  <a:lnTo>
                    <a:pt x="1" y="24246"/>
                  </a:lnTo>
                  <a:cubicBezTo>
                    <a:pt x="1764" y="24571"/>
                    <a:pt x="3473" y="24734"/>
                    <a:pt x="5209" y="24734"/>
                  </a:cubicBezTo>
                  <a:cubicBezTo>
                    <a:pt x="9114" y="24734"/>
                    <a:pt x="12966" y="23866"/>
                    <a:pt x="16872" y="22103"/>
                  </a:cubicBezTo>
                  <a:cubicBezTo>
                    <a:pt x="22107" y="19716"/>
                    <a:pt x="26853" y="16054"/>
                    <a:pt x="31275" y="12528"/>
                  </a:cubicBezTo>
                  <a:cubicBezTo>
                    <a:pt x="39589" y="5900"/>
                    <a:pt x="47391" y="393"/>
                    <a:pt x="57060" y="393"/>
                  </a:cubicBezTo>
                  <a:cubicBezTo>
                    <a:pt x="58747" y="393"/>
                    <a:pt x="60491" y="561"/>
                    <a:pt x="62304" y="919"/>
                  </a:cubicBezTo>
                  <a:lnTo>
                    <a:pt x="62413" y="540"/>
                  </a:lnTo>
                  <a:cubicBezTo>
                    <a:pt x="60656" y="180"/>
                    <a:pt x="58914" y="1"/>
                    <a:pt x="5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5353156" y="816915"/>
              <a:ext cx="3020477" cy="1199261"/>
            </a:xfrm>
            <a:custGeom>
              <a:avLst/>
              <a:gdLst/>
              <a:ahLst/>
              <a:cxnLst/>
              <a:rect l="l" t="t" r="r" b="b"/>
              <a:pathLst>
                <a:path w="62413" h="24750" extrusionOk="0">
                  <a:moveTo>
                    <a:pt x="57184" y="1"/>
                  </a:moveTo>
                  <a:cubicBezTo>
                    <a:pt x="53291" y="1"/>
                    <a:pt x="49428" y="888"/>
                    <a:pt x="45487" y="2670"/>
                  </a:cubicBezTo>
                  <a:cubicBezTo>
                    <a:pt x="40279" y="5030"/>
                    <a:pt x="35478" y="8692"/>
                    <a:pt x="31084" y="12218"/>
                  </a:cubicBezTo>
                  <a:cubicBezTo>
                    <a:pt x="22770" y="18869"/>
                    <a:pt x="14967" y="24380"/>
                    <a:pt x="5298" y="24380"/>
                  </a:cubicBezTo>
                  <a:cubicBezTo>
                    <a:pt x="3611" y="24380"/>
                    <a:pt x="1868" y="24213"/>
                    <a:pt x="55" y="23854"/>
                  </a:cubicBezTo>
                  <a:lnTo>
                    <a:pt x="0" y="24234"/>
                  </a:lnTo>
                  <a:cubicBezTo>
                    <a:pt x="1763" y="24559"/>
                    <a:pt x="3472" y="24749"/>
                    <a:pt x="5208" y="24749"/>
                  </a:cubicBezTo>
                  <a:cubicBezTo>
                    <a:pt x="9114" y="24749"/>
                    <a:pt x="12966" y="23854"/>
                    <a:pt x="16899" y="22091"/>
                  </a:cubicBezTo>
                  <a:cubicBezTo>
                    <a:pt x="22134" y="19731"/>
                    <a:pt x="26880" y="16070"/>
                    <a:pt x="31329" y="12544"/>
                  </a:cubicBezTo>
                  <a:cubicBezTo>
                    <a:pt x="39635" y="5899"/>
                    <a:pt x="47411" y="372"/>
                    <a:pt x="57061" y="372"/>
                  </a:cubicBezTo>
                  <a:cubicBezTo>
                    <a:pt x="58756" y="372"/>
                    <a:pt x="60508" y="543"/>
                    <a:pt x="62331" y="907"/>
                  </a:cubicBezTo>
                  <a:lnTo>
                    <a:pt x="62412" y="528"/>
                  </a:lnTo>
                  <a:cubicBezTo>
                    <a:pt x="60657" y="177"/>
                    <a:pt x="58918" y="1"/>
                    <a:pt x="57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413553" y="975944"/>
              <a:ext cx="3020477" cy="1199261"/>
            </a:xfrm>
            <a:custGeom>
              <a:avLst/>
              <a:gdLst/>
              <a:ahLst/>
              <a:cxnLst/>
              <a:rect l="l" t="t" r="r" b="b"/>
              <a:pathLst>
                <a:path w="62413" h="24750" extrusionOk="0">
                  <a:moveTo>
                    <a:pt x="57184" y="1"/>
                  </a:moveTo>
                  <a:cubicBezTo>
                    <a:pt x="53291" y="1"/>
                    <a:pt x="49428" y="888"/>
                    <a:pt x="45487" y="2670"/>
                  </a:cubicBezTo>
                  <a:cubicBezTo>
                    <a:pt x="40279" y="5030"/>
                    <a:pt x="35532" y="8692"/>
                    <a:pt x="31084" y="12245"/>
                  </a:cubicBezTo>
                  <a:cubicBezTo>
                    <a:pt x="22770" y="18873"/>
                    <a:pt x="14967" y="24380"/>
                    <a:pt x="5299" y="24380"/>
                  </a:cubicBezTo>
                  <a:cubicBezTo>
                    <a:pt x="3612" y="24380"/>
                    <a:pt x="1868" y="24213"/>
                    <a:pt x="54" y="23854"/>
                  </a:cubicBezTo>
                  <a:lnTo>
                    <a:pt x="0" y="24234"/>
                  </a:lnTo>
                  <a:cubicBezTo>
                    <a:pt x="1763" y="24559"/>
                    <a:pt x="3499" y="24749"/>
                    <a:pt x="5208" y="24749"/>
                  </a:cubicBezTo>
                  <a:cubicBezTo>
                    <a:pt x="9087" y="24749"/>
                    <a:pt x="12938" y="23854"/>
                    <a:pt x="16925" y="22091"/>
                  </a:cubicBezTo>
                  <a:cubicBezTo>
                    <a:pt x="22133" y="19731"/>
                    <a:pt x="26880" y="16070"/>
                    <a:pt x="31328" y="12543"/>
                  </a:cubicBezTo>
                  <a:cubicBezTo>
                    <a:pt x="39643" y="5892"/>
                    <a:pt x="47446" y="381"/>
                    <a:pt x="57115" y="381"/>
                  </a:cubicBezTo>
                  <a:cubicBezTo>
                    <a:pt x="58802" y="381"/>
                    <a:pt x="60545" y="549"/>
                    <a:pt x="62358" y="907"/>
                  </a:cubicBezTo>
                  <a:lnTo>
                    <a:pt x="62412" y="528"/>
                  </a:lnTo>
                  <a:cubicBezTo>
                    <a:pt x="60657" y="177"/>
                    <a:pt x="58917" y="1"/>
                    <a:pt x="57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472595" y="1135410"/>
              <a:ext cx="3020477" cy="1198825"/>
            </a:xfrm>
            <a:custGeom>
              <a:avLst/>
              <a:gdLst/>
              <a:ahLst/>
              <a:cxnLst/>
              <a:rect l="l" t="t" r="r" b="b"/>
              <a:pathLst>
                <a:path w="62413" h="24741" extrusionOk="0">
                  <a:moveTo>
                    <a:pt x="57126" y="1"/>
                  </a:moveTo>
                  <a:cubicBezTo>
                    <a:pt x="53253" y="1"/>
                    <a:pt x="49409" y="888"/>
                    <a:pt x="45487" y="2661"/>
                  </a:cubicBezTo>
                  <a:cubicBezTo>
                    <a:pt x="40280" y="5048"/>
                    <a:pt x="35506" y="8710"/>
                    <a:pt x="31085" y="12236"/>
                  </a:cubicBezTo>
                  <a:cubicBezTo>
                    <a:pt x="22758" y="18874"/>
                    <a:pt x="14944" y="24388"/>
                    <a:pt x="5255" y="24388"/>
                  </a:cubicBezTo>
                  <a:cubicBezTo>
                    <a:pt x="3582" y="24388"/>
                    <a:pt x="1852" y="24224"/>
                    <a:pt x="55" y="23872"/>
                  </a:cubicBezTo>
                  <a:lnTo>
                    <a:pt x="1" y="24225"/>
                  </a:lnTo>
                  <a:cubicBezTo>
                    <a:pt x="1764" y="24577"/>
                    <a:pt x="3500" y="24740"/>
                    <a:pt x="5208" y="24740"/>
                  </a:cubicBezTo>
                  <a:cubicBezTo>
                    <a:pt x="9114" y="24740"/>
                    <a:pt x="12993" y="23872"/>
                    <a:pt x="16926" y="22109"/>
                  </a:cubicBezTo>
                  <a:cubicBezTo>
                    <a:pt x="22134" y="19722"/>
                    <a:pt x="26880" y="16061"/>
                    <a:pt x="31329" y="12534"/>
                  </a:cubicBezTo>
                  <a:cubicBezTo>
                    <a:pt x="39655" y="5896"/>
                    <a:pt x="47469" y="382"/>
                    <a:pt x="57158" y="382"/>
                  </a:cubicBezTo>
                  <a:cubicBezTo>
                    <a:pt x="58832" y="382"/>
                    <a:pt x="60561" y="547"/>
                    <a:pt x="62358" y="898"/>
                  </a:cubicBezTo>
                  <a:lnTo>
                    <a:pt x="62413" y="546"/>
                  </a:lnTo>
                  <a:cubicBezTo>
                    <a:pt x="60638" y="182"/>
                    <a:pt x="58879" y="1"/>
                    <a:pt x="57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531685" y="1294730"/>
              <a:ext cx="3020477" cy="1198534"/>
            </a:xfrm>
            <a:custGeom>
              <a:avLst/>
              <a:gdLst/>
              <a:ahLst/>
              <a:cxnLst/>
              <a:rect l="l" t="t" r="r" b="b"/>
              <a:pathLst>
                <a:path w="62413" h="24735" extrusionOk="0">
                  <a:moveTo>
                    <a:pt x="57178" y="1"/>
                  </a:moveTo>
                  <a:cubicBezTo>
                    <a:pt x="53287" y="1"/>
                    <a:pt x="49426" y="901"/>
                    <a:pt x="45487" y="2683"/>
                  </a:cubicBezTo>
                  <a:cubicBezTo>
                    <a:pt x="40279" y="5042"/>
                    <a:pt x="35533" y="8704"/>
                    <a:pt x="31084" y="12230"/>
                  </a:cubicBezTo>
                  <a:cubicBezTo>
                    <a:pt x="22766" y="18862"/>
                    <a:pt x="14959" y="24391"/>
                    <a:pt x="5283" y="24391"/>
                  </a:cubicBezTo>
                  <a:cubicBezTo>
                    <a:pt x="3601" y="24391"/>
                    <a:pt x="1862" y="24224"/>
                    <a:pt x="55" y="23866"/>
                  </a:cubicBezTo>
                  <a:lnTo>
                    <a:pt x="0" y="24246"/>
                  </a:lnTo>
                  <a:cubicBezTo>
                    <a:pt x="1763" y="24571"/>
                    <a:pt x="3499" y="24734"/>
                    <a:pt x="5208" y="24734"/>
                  </a:cubicBezTo>
                  <a:cubicBezTo>
                    <a:pt x="9114" y="24734"/>
                    <a:pt x="12993" y="23866"/>
                    <a:pt x="16926" y="22103"/>
                  </a:cubicBezTo>
                  <a:cubicBezTo>
                    <a:pt x="22133" y="19716"/>
                    <a:pt x="26880" y="16055"/>
                    <a:pt x="31328" y="12528"/>
                  </a:cubicBezTo>
                  <a:cubicBezTo>
                    <a:pt x="39642" y="5900"/>
                    <a:pt x="47445" y="393"/>
                    <a:pt x="57114" y="393"/>
                  </a:cubicBezTo>
                  <a:cubicBezTo>
                    <a:pt x="58801" y="393"/>
                    <a:pt x="60545" y="561"/>
                    <a:pt x="62358" y="919"/>
                  </a:cubicBezTo>
                  <a:lnTo>
                    <a:pt x="62412" y="540"/>
                  </a:lnTo>
                  <a:cubicBezTo>
                    <a:pt x="60655" y="180"/>
                    <a:pt x="58913" y="1"/>
                    <a:pt x="5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2" name="Google Shape;292;p31"/>
          <p:cNvGrpSpPr/>
          <p:nvPr/>
        </p:nvGrpSpPr>
        <p:grpSpPr>
          <a:xfrm>
            <a:off x="6216861" y="1280968"/>
            <a:ext cx="1745898" cy="3491231"/>
            <a:chOff x="6216861" y="1280968"/>
            <a:chExt cx="1745898" cy="3491231"/>
          </a:xfrm>
        </p:grpSpPr>
        <p:sp>
          <p:nvSpPr>
            <p:cNvPr id="293" name="Google Shape;293;p31"/>
            <p:cNvSpPr/>
            <p:nvPr/>
          </p:nvSpPr>
          <p:spPr>
            <a:xfrm>
              <a:off x="7547917" y="1999023"/>
              <a:ext cx="182498" cy="237963"/>
            </a:xfrm>
            <a:custGeom>
              <a:avLst/>
              <a:gdLst/>
              <a:ahLst/>
              <a:cxnLst/>
              <a:rect l="l" t="t" r="r" b="b"/>
              <a:pathLst>
                <a:path w="3771" h="4911" extrusionOk="0">
                  <a:moveTo>
                    <a:pt x="1601" y="1"/>
                  </a:moveTo>
                  <a:lnTo>
                    <a:pt x="1" y="3798"/>
                  </a:lnTo>
                  <a:lnTo>
                    <a:pt x="1872" y="4910"/>
                  </a:lnTo>
                  <a:lnTo>
                    <a:pt x="3771" y="163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200054" y="4473814"/>
              <a:ext cx="168076" cy="188005"/>
            </a:xfrm>
            <a:custGeom>
              <a:avLst/>
              <a:gdLst/>
              <a:ahLst/>
              <a:cxnLst/>
              <a:rect l="l" t="t" r="r" b="b"/>
              <a:pathLst>
                <a:path w="3473" h="3880" extrusionOk="0">
                  <a:moveTo>
                    <a:pt x="3011" y="1"/>
                  </a:moveTo>
                  <a:lnTo>
                    <a:pt x="1" y="408"/>
                  </a:lnTo>
                  <a:lnTo>
                    <a:pt x="435" y="3879"/>
                  </a:lnTo>
                  <a:lnTo>
                    <a:pt x="3473" y="3418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194827" y="4589234"/>
              <a:ext cx="481772" cy="167218"/>
            </a:xfrm>
            <a:custGeom>
              <a:avLst/>
              <a:gdLst/>
              <a:ahLst/>
              <a:cxnLst/>
              <a:rect l="l" t="t" r="r" b="b"/>
              <a:pathLst>
                <a:path w="9955" h="3451" extrusionOk="0">
                  <a:moveTo>
                    <a:pt x="3844" y="0"/>
                  </a:moveTo>
                  <a:cubicBezTo>
                    <a:pt x="3703" y="0"/>
                    <a:pt x="3570" y="81"/>
                    <a:pt x="3499" y="223"/>
                  </a:cubicBezTo>
                  <a:cubicBezTo>
                    <a:pt x="3364" y="521"/>
                    <a:pt x="3092" y="955"/>
                    <a:pt x="2252" y="1063"/>
                  </a:cubicBezTo>
                  <a:cubicBezTo>
                    <a:pt x="2129" y="1080"/>
                    <a:pt x="2012" y="1088"/>
                    <a:pt x="1900" y="1088"/>
                  </a:cubicBezTo>
                  <a:cubicBezTo>
                    <a:pt x="1294" y="1088"/>
                    <a:pt x="849" y="863"/>
                    <a:pt x="597" y="657"/>
                  </a:cubicBezTo>
                  <a:cubicBezTo>
                    <a:pt x="547" y="607"/>
                    <a:pt x="483" y="583"/>
                    <a:pt x="417" y="583"/>
                  </a:cubicBezTo>
                  <a:cubicBezTo>
                    <a:pt x="304" y="583"/>
                    <a:pt x="187" y="655"/>
                    <a:pt x="136" y="792"/>
                  </a:cubicBezTo>
                  <a:lnTo>
                    <a:pt x="82" y="1036"/>
                  </a:lnTo>
                  <a:lnTo>
                    <a:pt x="82" y="1091"/>
                  </a:lnTo>
                  <a:lnTo>
                    <a:pt x="0" y="2799"/>
                  </a:lnTo>
                  <a:cubicBezTo>
                    <a:pt x="0" y="3179"/>
                    <a:pt x="271" y="3450"/>
                    <a:pt x="624" y="3450"/>
                  </a:cubicBezTo>
                  <a:lnTo>
                    <a:pt x="9412" y="3369"/>
                  </a:lnTo>
                  <a:cubicBezTo>
                    <a:pt x="9711" y="3369"/>
                    <a:pt x="9955" y="3071"/>
                    <a:pt x="9819" y="2772"/>
                  </a:cubicBezTo>
                  <a:cubicBezTo>
                    <a:pt x="9683" y="2447"/>
                    <a:pt x="9412" y="2230"/>
                    <a:pt x="9087" y="2094"/>
                  </a:cubicBezTo>
                  <a:lnTo>
                    <a:pt x="3906" y="6"/>
                  </a:lnTo>
                  <a:cubicBezTo>
                    <a:pt x="3885" y="2"/>
                    <a:pt x="3865" y="0"/>
                    <a:pt x="38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6580501" y="4489610"/>
              <a:ext cx="161494" cy="189314"/>
            </a:xfrm>
            <a:custGeom>
              <a:avLst/>
              <a:gdLst/>
              <a:ahLst/>
              <a:cxnLst/>
              <a:rect l="l" t="t" r="r" b="b"/>
              <a:pathLst>
                <a:path w="3337" h="3907" extrusionOk="0">
                  <a:moveTo>
                    <a:pt x="3336" y="0"/>
                  </a:moveTo>
                  <a:lnTo>
                    <a:pt x="326" y="407"/>
                  </a:lnTo>
                  <a:lnTo>
                    <a:pt x="0" y="3906"/>
                  </a:lnTo>
                  <a:lnTo>
                    <a:pt x="3038" y="3472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6554223" y="4606241"/>
              <a:ext cx="480514" cy="165958"/>
            </a:xfrm>
            <a:custGeom>
              <a:avLst/>
              <a:gdLst/>
              <a:ahLst/>
              <a:cxnLst/>
              <a:rect l="l" t="t" r="r" b="b"/>
              <a:pathLst>
                <a:path w="9929" h="3425" extrusionOk="0">
                  <a:moveTo>
                    <a:pt x="3801" y="1"/>
                  </a:moveTo>
                  <a:cubicBezTo>
                    <a:pt x="3666" y="1"/>
                    <a:pt x="3541" y="61"/>
                    <a:pt x="3473" y="197"/>
                  </a:cubicBezTo>
                  <a:cubicBezTo>
                    <a:pt x="3337" y="523"/>
                    <a:pt x="3066" y="957"/>
                    <a:pt x="2225" y="1065"/>
                  </a:cubicBezTo>
                  <a:cubicBezTo>
                    <a:pt x="2127" y="1075"/>
                    <a:pt x="2033" y="1080"/>
                    <a:pt x="1942" y="1080"/>
                  </a:cubicBezTo>
                  <a:cubicBezTo>
                    <a:pt x="1301" y="1080"/>
                    <a:pt x="832" y="848"/>
                    <a:pt x="570" y="658"/>
                  </a:cubicBezTo>
                  <a:cubicBezTo>
                    <a:pt x="521" y="608"/>
                    <a:pt x="456" y="584"/>
                    <a:pt x="392" y="584"/>
                  </a:cubicBezTo>
                  <a:cubicBezTo>
                    <a:pt x="281" y="584"/>
                    <a:pt x="171" y="656"/>
                    <a:pt x="136" y="794"/>
                  </a:cubicBezTo>
                  <a:lnTo>
                    <a:pt x="55" y="1011"/>
                  </a:lnTo>
                  <a:lnTo>
                    <a:pt x="55" y="1092"/>
                  </a:lnTo>
                  <a:lnTo>
                    <a:pt x="1" y="2774"/>
                  </a:lnTo>
                  <a:cubicBezTo>
                    <a:pt x="1" y="3154"/>
                    <a:pt x="272" y="3425"/>
                    <a:pt x="598" y="3425"/>
                  </a:cubicBezTo>
                  <a:lnTo>
                    <a:pt x="9386" y="3371"/>
                  </a:lnTo>
                  <a:cubicBezTo>
                    <a:pt x="9684" y="3371"/>
                    <a:pt x="9928" y="3045"/>
                    <a:pt x="9792" y="2747"/>
                  </a:cubicBezTo>
                  <a:cubicBezTo>
                    <a:pt x="9657" y="2448"/>
                    <a:pt x="9386" y="2204"/>
                    <a:pt x="9087" y="2069"/>
                  </a:cubicBezTo>
                  <a:lnTo>
                    <a:pt x="3879" y="7"/>
                  </a:lnTo>
                  <a:cubicBezTo>
                    <a:pt x="3853" y="3"/>
                    <a:pt x="3827" y="1"/>
                    <a:pt x="3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6846964" y="2706127"/>
              <a:ext cx="547444" cy="1842647"/>
            </a:xfrm>
            <a:custGeom>
              <a:avLst/>
              <a:gdLst/>
              <a:ahLst/>
              <a:cxnLst/>
              <a:rect l="l" t="t" r="r" b="b"/>
              <a:pathLst>
                <a:path w="11312" h="38028" extrusionOk="0">
                  <a:moveTo>
                    <a:pt x="0" y="0"/>
                  </a:moveTo>
                  <a:lnTo>
                    <a:pt x="4069" y="19258"/>
                  </a:lnTo>
                  <a:lnTo>
                    <a:pt x="5886" y="38028"/>
                  </a:lnTo>
                  <a:lnTo>
                    <a:pt x="11311" y="38028"/>
                  </a:lnTo>
                  <a:lnTo>
                    <a:pt x="10524" y="18933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6535881" y="2706127"/>
              <a:ext cx="527699" cy="1859751"/>
            </a:xfrm>
            <a:custGeom>
              <a:avLst/>
              <a:gdLst/>
              <a:ahLst/>
              <a:cxnLst/>
              <a:rect l="l" t="t" r="r" b="b"/>
              <a:pathLst>
                <a:path w="10904" h="38381" extrusionOk="0">
                  <a:moveTo>
                    <a:pt x="2197" y="0"/>
                  </a:moveTo>
                  <a:lnTo>
                    <a:pt x="1410" y="19258"/>
                  </a:lnTo>
                  <a:lnTo>
                    <a:pt x="0" y="38380"/>
                  </a:lnTo>
                  <a:lnTo>
                    <a:pt x="5289" y="38380"/>
                  </a:lnTo>
                  <a:lnTo>
                    <a:pt x="8463" y="19448"/>
                  </a:lnTo>
                  <a:lnTo>
                    <a:pt x="109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072727" y="1868921"/>
              <a:ext cx="447654" cy="672943"/>
            </a:xfrm>
            <a:custGeom>
              <a:avLst/>
              <a:gdLst/>
              <a:ahLst/>
              <a:cxnLst/>
              <a:rect l="l" t="t" r="r" b="b"/>
              <a:pathLst>
                <a:path w="9250" h="13888" extrusionOk="0">
                  <a:moveTo>
                    <a:pt x="3717" y="0"/>
                  </a:moveTo>
                  <a:lnTo>
                    <a:pt x="1" y="1465"/>
                  </a:lnTo>
                  <a:lnTo>
                    <a:pt x="5453" y="13888"/>
                  </a:lnTo>
                  <a:lnTo>
                    <a:pt x="9250" y="12206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387778" y="2231656"/>
              <a:ext cx="76174" cy="148563"/>
            </a:xfrm>
            <a:custGeom>
              <a:avLst/>
              <a:gdLst/>
              <a:ahLst/>
              <a:cxnLst/>
              <a:rect l="l" t="t" r="r" b="b"/>
              <a:pathLst>
                <a:path w="1574" h="3066" extrusionOk="0">
                  <a:moveTo>
                    <a:pt x="597" y="1"/>
                  </a:moveTo>
                  <a:lnTo>
                    <a:pt x="0" y="3065"/>
                  </a:lnTo>
                  <a:lnTo>
                    <a:pt x="1574" y="2225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6548996" y="1769007"/>
              <a:ext cx="710197" cy="934503"/>
            </a:xfrm>
            <a:custGeom>
              <a:avLst/>
              <a:gdLst/>
              <a:ahLst/>
              <a:cxnLst/>
              <a:rect l="l" t="t" r="r" b="b"/>
              <a:pathLst>
                <a:path w="14675" h="19286" extrusionOk="0">
                  <a:moveTo>
                    <a:pt x="7297" y="1"/>
                  </a:moveTo>
                  <a:lnTo>
                    <a:pt x="1194" y="1655"/>
                  </a:lnTo>
                  <a:cubicBezTo>
                    <a:pt x="434" y="1872"/>
                    <a:pt x="0" y="2578"/>
                    <a:pt x="136" y="3337"/>
                  </a:cubicBezTo>
                  <a:lnTo>
                    <a:pt x="2197" y="19286"/>
                  </a:lnTo>
                  <a:lnTo>
                    <a:pt x="13345" y="19286"/>
                  </a:lnTo>
                  <a:lnTo>
                    <a:pt x="14620" y="2551"/>
                  </a:lnTo>
                  <a:cubicBezTo>
                    <a:pt x="14674" y="1764"/>
                    <a:pt x="14132" y="1086"/>
                    <a:pt x="13399" y="950"/>
                  </a:cubicBezTo>
                  <a:lnTo>
                    <a:pt x="72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6576533" y="2052905"/>
              <a:ext cx="90644" cy="181416"/>
            </a:xfrm>
            <a:custGeom>
              <a:avLst/>
              <a:gdLst/>
              <a:ahLst/>
              <a:cxnLst/>
              <a:rect l="l" t="t" r="r" b="b"/>
              <a:pathLst>
                <a:path w="1873" h="3744" extrusionOk="0">
                  <a:moveTo>
                    <a:pt x="1872" y="1"/>
                  </a:moveTo>
                  <a:lnTo>
                    <a:pt x="1" y="923"/>
                  </a:lnTo>
                  <a:lnTo>
                    <a:pt x="381" y="3744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6373080" y="2140851"/>
              <a:ext cx="976659" cy="867829"/>
            </a:xfrm>
            <a:custGeom>
              <a:avLst/>
              <a:gdLst/>
              <a:ahLst/>
              <a:cxnLst/>
              <a:rect l="l" t="t" r="r" b="b"/>
              <a:pathLst>
                <a:path w="20181" h="17910" extrusionOk="0">
                  <a:moveTo>
                    <a:pt x="14198" y="1"/>
                  </a:moveTo>
                  <a:cubicBezTo>
                    <a:pt x="13510" y="1"/>
                    <a:pt x="12759" y="199"/>
                    <a:pt x="11962" y="708"/>
                  </a:cubicBezTo>
                  <a:cubicBezTo>
                    <a:pt x="11962" y="708"/>
                    <a:pt x="11230" y="1224"/>
                    <a:pt x="10660" y="2797"/>
                  </a:cubicBezTo>
                  <a:cubicBezTo>
                    <a:pt x="10064" y="4370"/>
                    <a:pt x="7405" y="4614"/>
                    <a:pt x="6402" y="4695"/>
                  </a:cubicBezTo>
                  <a:cubicBezTo>
                    <a:pt x="5425" y="4804"/>
                    <a:pt x="3608" y="5428"/>
                    <a:pt x="1791" y="7408"/>
                  </a:cubicBezTo>
                  <a:cubicBezTo>
                    <a:pt x="1" y="9415"/>
                    <a:pt x="2062" y="12751"/>
                    <a:pt x="2062" y="12751"/>
                  </a:cubicBezTo>
                  <a:cubicBezTo>
                    <a:pt x="2062" y="12751"/>
                    <a:pt x="4840" y="17910"/>
                    <a:pt x="8529" y="17910"/>
                  </a:cubicBezTo>
                  <a:cubicBezTo>
                    <a:pt x="9153" y="17910"/>
                    <a:pt x="9803" y="17762"/>
                    <a:pt x="10470" y="17416"/>
                  </a:cubicBezTo>
                  <a:cubicBezTo>
                    <a:pt x="14078" y="15545"/>
                    <a:pt x="13427" y="13483"/>
                    <a:pt x="14349" y="11449"/>
                  </a:cubicBezTo>
                  <a:cubicBezTo>
                    <a:pt x="14756" y="10500"/>
                    <a:pt x="15488" y="9795"/>
                    <a:pt x="16438" y="9361"/>
                  </a:cubicBezTo>
                  <a:cubicBezTo>
                    <a:pt x="16980" y="9089"/>
                    <a:pt x="17740" y="8737"/>
                    <a:pt x="18391" y="8466"/>
                  </a:cubicBezTo>
                  <a:cubicBezTo>
                    <a:pt x="19638" y="7923"/>
                    <a:pt x="20181" y="6024"/>
                    <a:pt x="19747" y="5048"/>
                  </a:cubicBezTo>
                  <a:cubicBezTo>
                    <a:pt x="19259" y="4072"/>
                    <a:pt x="18255" y="2471"/>
                    <a:pt x="18255" y="2471"/>
                  </a:cubicBezTo>
                  <a:cubicBezTo>
                    <a:pt x="18255" y="2471"/>
                    <a:pt x="16625" y="1"/>
                    <a:pt x="14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759272" y="1753356"/>
              <a:ext cx="304308" cy="174874"/>
            </a:xfrm>
            <a:custGeom>
              <a:avLst/>
              <a:gdLst/>
              <a:ahLst/>
              <a:cxnLst/>
              <a:rect l="l" t="t" r="r" b="b"/>
              <a:pathLst>
                <a:path w="6288" h="3609" extrusionOk="0">
                  <a:moveTo>
                    <a:pt x="4027" y="1"/>
                  </a:moveTo>
                  <a:cubicBezTo>
                    <a:pt x="2768" y="1"/>
                    <a:pt x="1243" y="161"/>
                    <a:pt x="1243" y="161"/>
                  </a:cubicBezTo>
                  <a:cubicBezTo>
                    <a:pt x="1243" y="161"/>
                    <a:pt x="1225" y="160"/>
                    <a:pt x="1195" y="160"/>
                  </a:cubicBezTo>
                  <a:cubicBezTo>
                    <a:pt x="981" y="160"/>
                    <a:pt x="121" y="222"/>
                    <a:pt x="49" y="1219"/>
                  </a:cubicBezTo>
                  <a:cubicBezTo>
                    <a:pt x="1" y="2217"/>
                    <a:pt x="782" y="3609"/>
                    <a:pt x="2767" y="3609"/>
                  </a:cubicBezTo>
                  <a:cubicBezTo>
                    <a:pt x="2994" y="3609"/>
                    <a:pt x="3236" y="3591"/>
                    <a:pt x="3494" y="3552"/>
                  </a:cubicBezTo>
                  <a:cubicBezTo>
                    <a:pt x="5989" y="3199"/>
                    <a:pt x="6288" y="215"/>
                    <a:pt x="5040" y="53"/>
                  </a:cubicBezTo>
                  <a:cubicBezTo>
                    <a:pt x="4758" y="15"/>
                    <a:pt x="4405" y="1"/>
                    <a:pt x="4027" y="1"/>
                  </a:cubicBezTo>
                  <a:close/>
                </a:path>
              </a:pathLst>
            </a:custGeom>
            <a:solidFill>
              <a:srgbClr val="795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6786567" y="1604745"/>
              <a:ext cx="223198" cy="276484"/>
            </a:xfrm>
            <a:custGeom>
              <a:avLst/>
              <a:gdLst/>
              <a:ahLst/>
              <a:cxnLst/>
              <a:rect l="l" t="t" r="r" b="b"/>
              <a:pathLst>
                <a:path w="4612" h="5706" extrusionOk="0">
                  <a:moveTo>
                    <a:pt x="4205" y="0"/>
                  </a:moveTo>
                  <a:lnTo>
                    <a:pt x="1" y="407"/>
                  </a:lnTo>
                  <a:lnTo>
                    <a:pt x="299" y="3798"/>
                  </a:lnTo>
                  <a:cubicBezTo>
                    <a:pt x="401" y="4896"/>
                    <a:pt x="1345" y="5706"/>
                    <a:pt x="2406" y="5706"/>
                  </a:cubicBezTo>
                  <a:cubicBezTo>
                    <a:pt x="2472" y="5706"/>
                    <a:pt x="2538" y="5703"/>
                    <a:pt x="2605" y="5696"/>
                  </a:cubicBezTo>
                  <a:cubicBezTo>
                    <a:pt x="3771" y="5588"/>
                    <a:pt x="4612" y="4584"/>
                    <a:pt x="4503" y="3391"/>
                  </a:cubicBezTo>
                  <a:lnTo>
                    <a:pt x="4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6713055" y="1280968"/>
              <a:ext cx="366302" cy="434641"/>
            </a:xfrm>
            <a:custGeom>
              <a:avLst/>
              <a:gdLst/>
              <a:ahLst/>
              <a:cxnLst/>
              <a:rect l="l" t="t" r="r" b="b"/>
              <a:pathLst>
                <a:path w="7569" h="8970" extrusionOk="0">
                  <a:moveTo>
                    <a:pt x="3908" y="1"/>
                  </a:moveTo>
                  <a:cubicBezTo>
                    <a:pt x="3826" y="1"/>
                    <a:pt x="3745" y="4"/>
                    <a:pt x="3662" y="10"/>
                  </a:cubicBezTo>
                  <a:lnTo>
                    <a:pt x="3283" y="37"/>
                  </a:lnTo>
                  <a:cubicBezTo>
                    <a:pt x="1411" y="173"/>
                    <a:pt x="1" y="1800"/>
                    <a:pt x="136" y="3672"/>
                  </a:cubicBezTo>
                  <a:lnTo>
                    <a:pt x="272" y="5814"/>
                  </a:lnTo>
                  <a:cubicBezTo>
                    <a:pt x="402" y="7578"/>
                    <a:pt x="1895" y="8970"/>
                    <a:pt x="3662" y="8970"/>
                  </a:cubicBezTo>
                  <a:cubicBezTo>
                    <a:pt x="3743" y="8970"/>
                    <a:pt x="3825" y="8967"/>
                    <a:pt x="3907" y="8961"/>
                  </a:cubicBezTo>
                  <a:lnTo>
                    <a:pt x="4259" y="8934"/>
                  </a:lnTo>
                  <a:cubicBezTo>
                    <a:pt x="6131" y="8798"/>
                    <a:pt x="7568" y="7198"/>
                    <a:pt x="7406" y="5299"/>
                  </a:cubicBezTo>
                  <a:lnTo>
                    <a:pt x="7297" y="3156"/>
                  </a:lnTo>
                  <a:cubicBezTo>
                    <a:pt x="7142" y="1368"/>
                    <a:pt x="5649" y="1"/>
                    <a:pt x="3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55062" y="1519706"/>
              <a:ext cx="369738" cy="217369"/>
            </a:xfrm>
            <a:custGeom>
              <a:avLst/>
              <a:gdLst/>
              <a:ahLst/>
              <a:cxnLst/>
              <a:rect l="l" t="t" r="r" b="b"/>
              <a:pathLst>
                <a:path w="7640" h="4486" extrusionOk="0">
                  <a:moveTo>
                    <a:pt x="6573" y="1"/>
                  </a:moveTo>
                  <a:lnTo>
                    <a:pt x="6573" y="1"/>
                  </a:lnTo>
                  <a:cubicBezTo>
                    <a:pt x="6562" y="1"/>
                    <a:pt x="6558" y="32"/>
                    <a:pt x="6565" y="101"/>
                  </a:cubicBezTo>
                  <a:cubicBezTo>
                    <a:pt x="6587" y="753"/>
                    <a:pt x="6293" y="1760"/>
                    <a:pt x="6006" y="1760"/>
                  </a:cubicBezTo>
                  <a:cubicBezTo>
                    <a:pt x="5947" y="1760"/>
                    <a:pt x="5888" y="1717"/>
                    <a:pt x="5832" y="1620"/>
                  </a:cubicBezTo>
                  <a:cubicBezTo>
                    <a:pt x="5598" y="1151"/>
                    <a:pt x="5196" y="1101"/>
                    <a:pt x="5035" y="1101"/>
                  </a:cubicBezTo>
                  <a:cubicBezTo>
                    <a:pt x="4991" y="1101"/>
                    <a:pt x="4964" y="1104"/>
                    <a:pt x="4964" y="1104"/>
                  </a:cubicBezTo>
                  <a:cubicBezTo>
                    <a:pt x="3744" y="1240"/>
                    <a:pt x="3364" y="2434"/>
                    <a:pt x="2659" y="2732"/>
                  </a:cubicBezTo>
                  <a:cubicBezTo>
                    <a:pt x="2488" y="2817"/>
                    <a:pt x="2327" y="2857"/>
                    <a:pt x="2176" y="2857"/>
                  </a:cubicBezTo>
                  <a:cubicBezTo>
                    <a:pt x="1707" y="2857"/>
                    <a:pt x="1345" y="2473"/>
                    <a:pt x="1140" y="1918"/>
                  </a:cubicBezTo>
                  <a:cubicBezTo>
                    <a:pt x="869" y="1213"/>
                    <a:pt x="462" y="1186"/>
                    <a:pt x="462" y="1186"/>
                  </a:cubicBezTo>
                  <a:cubicBezTo>
                    <a:pt x="1" y="1728"/>
                    <a:pt x="136" y="2434"/>
                    <a:pt x="326" y="2840"/>
                  </a:cubicBezTo>
                  <a:cubicBezTo>
                    <a:pt x="380" y="3085"/>
                    <a:pt x="516" y="3274"/>
                    <a:pt x="733" y="3464"/>
                  </a:cubicBezTo>
                  <a:cubicBezTo>
                    <a:pt x="1799" y="4317"/>
                    <a:pt x="2875" y="4486"/>
                    <a:pt x="3559" y="4486"/>
                  </a:cubicBezTo>
                  <a:cubicBezTo>
                    <a:pt x="4006" y="4486"/>
                    <a:pt x="4286" y="4414"/>
                    <a:pt x="4286" y="4414"/>
                  </a:cubicBezTo>
                  <a:cubicBezTo>
                    <a:pt x="7640" y="3743"/>
                    <a:pt x="6694" y="1"/>
                    <a:pt x="6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353384" y="2111972"/>
              <a:ext cx="976659" cy="868604"/>
            </a:xfrm>
            <a:custGeom>
              <a:avLst/>
              <a:gdLst/>
              <a:ahLst/>
              <a:cxnLst/>
              <a:rect l="l" t="t" r="r" b="b"/>
              <a:pathLst>
                <a:path w="20181" h="17926" extrusionOk="0">
                  <a:moveTo>
                    <a:pt x="14198" y="0"/>
                  </a:moveTo>
                  <a:cubicBezTo>
                    <a:pt x="13510" y="0"/>
                    <a:pt x="12759" y="198"/>
                    <a:pt x="11962" y="707"/>
                  </a:cubicBezTo>
                  <a:cubicBezTo>
                    <a:pt x="11962" y="707"/>
                    <a:pt x="11230" y="1223"/>
                    <a:pt x="10661" y="2823"/>
                  </a:cubicBezTo>
                  <a:cubicBezTo>
                    <a:pt x="10064" y="4369"/>
                    <a:pt x="7406" y="4613"/>
                    <a:pt x="6402" y="4722"/>
                  </a:cubicBezTo>
                  <a:cubicBezTo>
                    <a:pt x="5426" y="4830"/>
                    <a:pt x="3635" y="5427"/>
                    <a:pt x="1791" y="7434"/>
                  </a:cubicBezTo>
                  <a:cubicBezTo>
                    <a:pt x="1" y="9441"/>
                    <a:pt x="2062" y="12750"/>
                    <a:pt x="2062" y="12750"/>
                  </a:cubicBezTo>
                  <a:cubicBezTo>
                    <a:pt x="2062" y="12750"/>
                    <a:pt x="4849" y="17926"/>
                    <a:pt x="8547" y="17926"/>
                  </a:cubicBezTo>
                  <a:cubicBezTo>
                    <a:pt x="9166" y="17926"/>
                    <a:pt x="9810" y="17781"/>
                    <a:pt x="10471" y="17443"/>
                  </a:cubicBezTo>
                  <a:cubicBezTo>
                    <a:pt x="14078" y="15571"/>
                    <a:pt x="13427" y="13510"/>
                    <a:pt x="14349" y="11476"/>
                  </a:cubicBezTo>
                  <a:cubicBezTo>
                    <a:pt x="14756" y="10526"/>
                    <a:pt x="15489" y="9794"/>
                    <a:pt x="16438" y="9360"/>
                  </a:cubicBezTo>
                  <a:cubicBezTo>
                    <a:pt x="16980" y="9089"/>
                    <a:pt x="17740" y="8763"/>
                    <a:pt x="18391" y="8492"/>
                  </a:cubicBezTo>
                  <a:cubicBezTo>
                    <a:pt x="19639" y="7950"/>
                    <a:pt x="20181" y="6051"/>
                    <a:pt x="19747" y="5074"/>
                  </a:cubicBezTo>
                  <a:cubicBezTo>
                    <a:pt x="19286" y="4044"/>
                    <a:pt x="18255" y="2471"/>
                    <a:pt x="18255" y="2471"/>
                  </a:cubicBezTo>
                  <a:cubicBezTo>
                    <a:pt x="18255" y="2471"/>
                    <a:pt x="16625" y="0"/>
                    <a:pt x="14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921783" y="2335495"/>
              <a:ext cx="150992" cy="151180"/>
            </a:xfrm>
            <a:custGeom>
              <a:avLst/>
              <a:gdLst/>
              <a:ahLst/>
              <a:cxnLst/>
              <a:rect l="l" t="t" r="r" b="b"/>
              <a:pathLst>
                <a:path w="3120" h="3120" extrusionOk="0">
                  <a:moveTo>
                    <a:pt x="1547" y="0"/>
                  </a:moveTo>
                  <a:cubicBezTo>
                    <a:pt x="706" y="0"/>
                    <a:pt x="0" y="733"/>
                    <a:pt x="0" y="1573"/>
                  </a:cubicBezTo>
                  <a:cubicBezTo>
                    <a:pt x="0" y="2414"/>
                    <a:pt x="706" y="3120"/>
                    <a:pt x="1547" y="3120"/>
                  </a:cubicBezTo>
                  <a:cubicBezTo>
                    <a:pt x="2387" y="3120"/>
                    <a:pt x="3120" y="2414"/>
                    <a:pt x="3120" y="1573"/>
                  </a:cubicBezTo>
                  <a:cubicBezTo>
                    <a:pt x="3120" y="733"/>
                    <a:pt x="2442" y="0"/>
                    <a:pt x="15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627735" y="2537891"/>
              <a:ext cx="203501" cy="233989"/>
            </a:xfrm>
            <a:custGeom>
              <a:avLst/>
              <a:gdLst/>
              <a:ahLst/>
              <a:cxnLst/>
              <a:rect l="l" t="t" r="r" b="b"/>
              <a:pathLst>
                <a:path w="4205" h="4829" extrusionOk="0">
                  <a:moveTo>
                    <a:pt x="733" y="0"/>
                  </a:moveTo>
                  <a:lnTo>
                    <a:pt x="1" y="516"/>
                  </a:lnTo>
                  <a:lnTo>
                    <a:pt x="3500" y="4828"/>
                  </a:lnTo>
                  <a:lnTo>
                    <a:pt x="4205" y="4177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996602" y="1747978"/>
              <a:ext cx="769287" cy="686123"/>
            </a:xfrm>
            <a:custGeom>
              <a:avLst/>
              <a:gdLst/>
              <a:ahLst/>
              <a:cxnLst/>
              <a:rect l="l" t="t" r="r" b="b"/>
              <a:pathLst>
                <a:path w="15896" h="14160" extrusionOk="0">
                  <a:moveTo>
                    <a:pt x="14756" y="1"/>
                  </a:moveTo>
                  <a:lnTo>
                    <a:pt x="1" y="12532"/>
                  </a:lnTo>
                  <a:lnTo>
                    <a:pt x="1058" y="14160"/>
                  </a:lnTo>
                  <a:lnTo>
                    <a:pt x="15895" y="1466"/>
                  </a:lnTo>
                  <a:lnTo>
                    <a:pt x="147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7710670" y="1589336"/>
              <a:ext cx="252090" cy="229677"/>
            </a:xfrm>
            <a:custGeom>
              <a:avLst/>
              <a:gdLst/>
              <a:ahLst/>
              <a:cxnLst/>
              <a:rect l="l" t="t" r="r" b="b"/>
              <a:pathLst>
                <a:path w="5209" h="4740" extrusionOk="0">
                  <a:moveTo>
                    <a:pt x="3298" y="0"/>
                  </a:moveTo>
                  <a:cubicBezTo>
                    <a:pt x="3106" y="0"/>
                    <a:pt x="2910" y="62"/>
                    <a:pt x="2740" y="183"/>
                  </a:cubicBezTo>
                  <a:lnTo>
                    <a:pt x="245" y="2163"/>
                  </a:lnTo>
                  <a:lnTo>
                    <a:pt x="1" y="3275"/>
                  </a:lnTo>
                  <a:lnTo>
                    <a:pt x="1194" y="4740"/>
                  </a:lnTo>
                  <a:lnTo>
                    <a:pt x="2551" y="4523"/>
                  </a:lnTo>
                  <a:lnTo>
                    <a:pt x="4802" y="2651"/>
                  </a:lnTo>
                  <a:cubicBezTo>
                    <a:pt x="5182" y="2326"/>
                    <a:pt x="5209" y="1783"/>
                    <a:pt x="4910" y="1403"/>
                  </a:cubicBezTo>
                  <a:lnTo>
                    <a:pt x="3934" y="291"/>
                  </a:lnTo>
                  <a:cubicBezTo>
                    <a:pt x="3768" y="96"/>
                    <a:pt x="3536" y="0"/>
                    <a:pt x="3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14362" y="1762466"/>
              <a:ext cx="1010826" cy="867490"/>
            </a:xfrm>
            <a:custGeom>
              <a:avLst/>
              <a:gdLst/>
              <a:ahLst/>
              <a:cxnLst/>
              <a:rect l="l" t="t" r="r" b="b"/>
              <a:pathLst>
                <a:path w="20887" h="17903" extrusionOk="0">
                  <a:moveTo>
                    <a:pt x="20778" y="0"/>
                  </a:moveTo>
                  <a:lnTo>
                    <a:pt x="1" y="17794"/>
                  </a:lnTo>
                  <a:lnTo>
                    <a:pt x="82" y="17902"/>
                  </a:lnTo>
                  <a:lnTo>
                    <a:pt x="20886" y="109"/>
                  </a:lnTo>
                  <a:lnTo>
                    <a:pt x="207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6727525" y="1780879"/>
              <a:ext cx="1012085" cy="866133"/>
            </a:xfrm>
            <a:custGeom>
              <a:avLst/>
              <a:gdLst/>
              <a:ahLst/>
              <a:cxnLst/>
              <a:rect l="l" t="t" r="r" b="b"/>
              <a:pathLst>
                <a:path w="20913" h="17875" extrusionOk="0">
                  <a:moveTo>
                    <a:pt x="20831" y="0"/>
                  </a:moveTo>
                  <a:lnTo>
                    <a:pt x="0" y="17766"/>
                  </a:lnTo>
                  <a:lnTo>
                    <a:pt x="109" y="17875"/>
                  </a:lnTo>
                  <a:lnTo>
                    <a:pt x="20913" y="109"/>
                  </a:lnTo>
                  <a:lnTo>
                    <a:pt x="208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6740640" y="1800551"/>
              <a:ext cx="1012085" cy="867490"/>
            </a:xfrm>
            <a:custGeom>
              <a:avLst/>
              <a:gdLst/>
              <a:ahLst/>
              <a:cxnLst/>
              <a:rect l="l" t="t" r="r" b="b"/>
              <a:pathLst>
                <a:path w="20913" h="17903" extrusionOk="0">
                  <a:moveTo>
                    <a:pt x="20832" y="1"/>
                  </a:moveTo>
                  <a:lnTo>
                    <a:pt x="0" y="17794"/>
                  </a:lnTo>
                  <a:lnTo>
                    <a:pt x="109" y="17903"/>
                  </a:lnTo>
                  <a:lnTo>
                    <a:pt x="20913" y="109"/>
                  </a:lnTo>
                  <a:lnTo>
                    <a:pt x="20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7515106" y="1876577"/>
              <a:ext cx="233699" cy="209374"/>
            </a:xfrm>
            <a:custGeom>
              <a:avLst/>
              <a:gdLst/>
              <a:ahLst/>
              <a:cxnLst/>
              <a:rect l="l" t="t" r="r" b="b"/>
              <a:pathLst>
                <a:path w="4829" h="4321" extrusionOk="0">
                  <a:moveTo>
                    <a:pt x="2402" y="1"/>
                  </a:moveTo>
                  <a:cubicBezTo>
                    <a:pt x="1474" y="1"/>
                    <a:pt x="621" y="593"/>
                    <a:pt x="353" y="1551"/>
                  </a:cubicBezTo>
                  <a:cubicBezTo>
                    <a:pt x="0" y="2690"/>
                    <a:pt x="651" y="3884"/>
                    <a:pt x="1791" y="4236"/>
                  </a:cubicBezTo>
                  <a:cubicBezTo>
                    <a:pt x="1994" y="4293"/>
                    <a:pt x="2198" y="4320"/>
                    <a:pt x="2398" y="4320"/>
                  </a:cubicBezTo>
                  <a:cubicBezTo>
                    <a:pt x="3347" y="4320"/>
                    <a:pt x="4207" y="3712"/>
                    <a:pt x="4476" y="2772"/>
                  </a:cubicBezTo>
                  <a:cubicBezTo>
                    <a:pt x="4829" y="1605"/>
                    <a:pt x="4178" y="439"/>
                    <a:pt x="3011" y="86"/>
                  </a:cubicBezTo>
                  <a:cubicBezTo>
                    <a:pt x="2808" y="28"/>
                    <a:pt x="2603" y="1"/>
                    <a:pt x="2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6715717" y="2395918"/>
              <a:ext cx="248121" cy="114402"/>
            </a:xfrm>
            <a:custGeom>
              <a:avLst/>
              <a:gdLst/>
              <a:ahLst/>
              <a:cxnLst/>
              <a:rect l="l" t="t" r="r" b="b"/>
              <a:pathLst>
                <a:path w="5127" h="2361" extrusionOk="0">
                  <a:moveTo>
                    <a:pt x="461" y="1"/>
                  </a:moveTo>
                  <a:lnTo>
                    <a:pt x="0" y="2144"/>
                  </a:lnTo>
                  <a:lnTo>
                    <a:pt x="5126" y="2361"/>
                  </a:lnTo>
                  <a:lnTo>
                    <a:pt x="4557" y="218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6837769" y="2352309"/>
              <a:ext cx="208776" cy="202833"/>
            </a:xfrm>
            <a:custGeom>
              <a:avLst/>
              <a:gdLst/>
              <a:ahLst/>
              <a:cxnLst/>
              <a:rect l="l" t="t" r="r" b="b"/>
              <a:pathLst>
                <a:path w="4314" h="4186" extrusionOk="0">
                  <a:moveTo>
                    <a:pt x="2179" y="1"/>
                  </a:moveTo>
                  <a:cubicBezTo>
                    <a:pt x="2131" y="1"/>
                    <a:pt x="2083" y="2"/>
                    <a:pt x="2035" y="6"/>
                  </a:cubicBezTo>
                  <a:cubicBezTo>
                    <a:pt x="868" y="60"/>
                    <a:pt x="1" y="1064"/>
                    <a:pt x="55" y="2203"/>
                  </a:cubicBezTo>
                  <a:cubicBezTo>
                    <a:pt x="134" y="3335"/>
                    <a:pt x="1055" y="4185"/>
                    <a:pt x="2176" y="4185"/>
                  </a:cubicBezTo>
                  <a:cubicBezTo>
                    <a:pt x="2210" y="4185"/>
                    <a:pt x="2244" y="4185"/>
                    <a:pt x="2279" y="4183"/>
                  </a:cubicBezTo>
                  <a:cubicBezTo>
                    <a:pt x="3418" y="4102"/>
                    <a:pt x="4313" y="3125"/>
                    <a:pt x="4232" y="1959"/>
                  </a:cubicBezTo>
                  <a:cubicBezTo>
                    <a:pt x="4180" y="868"/>
                    <a:pt x="3257" y="1"/>
                    <a:pt x="2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312960" y="2112069"/>
              <a:ext cx="379417" cy="495162"/>
            </a:xfrm>
            <a:custGeom>
              <a:avLst/>
              <a:gdLst/>
              <a:ahLst/>
              <a:cxnLst/>
              <a:rect l="l" t="t" r="r" b="b"/>
              <a:pathLst>
                <a:path w="7840" h="10219" extrusionOk="0">
                  <a:moveTo>
                    <a:pt x="4991" y="0"/>
                  </a:moveTo>
                  <a:lnTo>
                    <a:pt x="516" y="7161"/>
                  </a:lnTo>
                  <a:cubicBezTo>
                    <a:pt x="489" y="7215"/>
                    <a:pt x="434" y="7297"/>
                    <a:pt x="407" y="7405"/>
                  </a:cubicBezTo>
                  <a:cubicBezTo>
                    <a:pt x="0" y="8436"/>
                    <a:pt x="516" y="9656"/>
                    <a:pt x="1574" y="10090"/>
                  </a:cubicBezTo>
                  <a:cubicBezTo>
                    <a:pt x="1814" y="10177"/>
                    <a:pt x="2064" y="10218"/>
                    <a:pt x="2310" y="10218"/>
                  </a:cubicBezTo>
                  <a:cubicBezTo>
                    <a:pt x="3145" y="10218"/>
                    <a:pt x="3945" y="9741"/>
                    <a:pt x="4259" y="8924"/>
                  </a:cubicBezTo>
                  <a:lnTo>
                    <a:pt x="7839" y="1112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216861" y="1866305"/>
              <a:ext cx="596033" cy="682149"/>
            </a:xfrm>
            <a:custGeom>
              <a:avLst/>
              <a:gdLst/>
              <a:ahLst/>
              <a:cxnLst/>
              <a:rect l="l" t="t" r="r" b="b"/>
              <a:pathLst>
                <a:path w="12316" h="14078" extrusionOk="0">
                  <a:moveTo>
                    <a:pt x="7541" y="0"/>
                  </a:moveTo>
                  <a:lnTo>
                    <a:pt x="7324" y="163"/>
                  </a:lnTo>
                  <a:lnTo>
                    <a:pt x="7324" y="109"/>
                  </a:lnTo>
                  <a:cubicBezTo>
                    <a:pt x="7135" y="298"/>
                    <a:pt x="6429" y="1058"/>
                    <a:pt x="6212" y="1248"/>
                  </a:cubicBezTo>
                  <a:cubicBezTo>
                    <a:pt x="5805" y="1655"/>
                    <a:pt x="5426" y="2089"/>
                    <a:pt x="5073" y="2550"/>
                  </a:cubicBezTo>
                  <a:cubicBezTo>
                    <a:pt x="4314" y="3418"/>
                    <a:pt x="3636" y="4340"/>
                    <a:pt x="2985" y="5316"/>
                  </a:cubicBezTo>
                  <a:cubicBezTo>
                    <a:pt x="2686" y="5805"/>
                    <a:pt x="2388" y="6293"/>
                    <a:pt x="2117" y="6808"/>
                  </a:cubicBezTo>
                  <a:cubicBezTo>
                    <a:pt x="1845" y="7324"/>
                    <a:pt x="1574" y="7839"/>
                    <a:pt x="1330" y="8381"/>
                  </a:cubicBezTo>
                  <a:cubicBezTo>
                    <a:pt x="815" y="9412"/>
                    <a:pt x="462" y="10497"/>
                    <a:pt x="109" y="11609"/>
                  </a:cubicBezTo>
                  <a:lnTo>
                    <a:pt x="82" y="11799"/>
                  </a:lnTo>
                  <a:cubicBezTo>
                    <a:pt x="55" y="11935"/>
                    <a:pt x="1" y="12097"/>
                    <a:pt x="55" y="12260"/>
                  </a:cubicBezTo>
                  <a:cubicBezTo>
                    <a:pt x="82" y="13274"/>
                    <a:pt x="975" y="14078"/>
                    <a:pt x="2037" y="14078"/>
                  </a:cubicBezTo>
                  <a:cubicBezTo>
                    <a:pt x="2054" y="14078"/>
                    <a:pt x="2072" y="14078"/>
                    <a:pt x="2089" y="14077"/>
                  </a:cubicBezTo>
                  <a:lnTo>
                    <a:pt x="12207" y="13725"/>
                  </a:lnTo>
                  <a:lnTo>
                    <a:pt x="12315" y="10605"/>
                  </a:lnTo>
                  <a:lnTo>
                    <a:pt x="4965" y="10226"/>
                  </a:lnTo>
                  <a:cubicBezTo>
                    <a:pt x="5019" y="10090"/>
                    <a:pt x="5073" y="10009"/>
                    <a:pt x="5127" y="9873"/>
                  </a:cubicBezTo>
                  <a:cubicBezTo>
                    <a:pt x="5290" y="9412"/>
                    <a:pt x="5561" y="9005"/>
                    <a:pt x="5778" y="8571"/>
                  </a:cubicBezTo>
                  <a:cubicBezTo>
                    <a:pt x="6022" y="8164"/>
                    <a:pt x="6239" y="7730"/>
                    <a:pt x="6511" y="7324"/>
                  </a:cubicBezTo>
                  <a:cubicBezTo>
                    <a:pt x="7053" y="6510"/>
                    <a:pt x="7650" y="5696"/>
                    <a:pt x="8274" y="4937"/>
                  </a:cubicBezTo>
                  <a:cubicBezTo>
                    <a:pt x="8599" y="4584"/>
                    <a:pt x="8925" y="4204"/>
                    <a:pt x="9277" y="3825"/>
                  </a:cubicBezTo>
                  <a:lnTo>
                    <a:pt x="9766" y="3309"/>
                  </a:lnTo>
                  <a:lnTo>
                    <a:pt x="10037" y="3092"/>
                  </a:lnTo>
                  <a:lnTo>
                    <a:pt x="10281" y="2875"/>
                  </a:lnTo>
                  <a:lnTo>
                    <a:pt x="7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713055" y="1282034"/>
              <a:ext cx="316407" cy="295139"/>
            </a:xfrm>
            <a:custGeom>
              <a:avLst/>
              <a:gdLst/>
              <a:ahLst/>
              <a:cxnLst/>
              <a:rect l="l" t="t" r="r" b="b"/>
              <a:pathLst>
                <a:path w="6538" h="6091" extrusionOk="0">
                  <a:moveTo>
                    <a:pt x="3962" y="1"/>
                  </a:moveTo>
                  <a:cubicBezTo>
                    <a:pt x="3863" y="1"/>
                    <a:pt x="3763" y="6"/>
                    <a:pt x="3662" y="15"/>
                  </a:cubicBezTo>
                  <a:lnTo>
                    <a:pt x="3283" y="42"/>
                  </a:lnTo>
                  <a:cubicBezTo>
                    <a:pt x="1411" y="178"/>
                    <a:pt x="1" y="1805"/>
                    <a:pt x="136" y="3677"/>
                  </a:cubicBezTo>
                  <a:lnTo>
                    <a:pt x="272" y="5820"/>
                  </a:lnTo>
                  <a:cubicBezTo>
                    <a:pt x="272" y="5928"/>
                    <a:pt x="299" y="6009"/>
                    <a:pt x="299" y="6091"/>
                  </a:cubicBezTo>
                  <a:cubicBezTo>
                    <a:pt x="597" y="5982"/>
                    <a:pt x="1601" y="5277"/>
                    <a:pt x="1791" y="4897"/>
                  </a:cubicBezTo>
                  <a:cubicBezTo>
                    <a:pt x="2089" y="4355"/>
                    <a:pt x="2279" y="3406"/>
                    <a:pt x="1628" y="2592"/>
                  </a:cubicBezTo>
                  <a:cubicBezTo>
                    <a:pt x="1520" y="2456"/>
                    <a:pt x="1465" y="2294"/>
                    <a:pt x="1493" y="2104"/>
                  </a:cubicBezTo>
                  <a:cubicBezTo>
                    <a:pt x="1516" y="1846"/>
                    <a:pt x="1681" y="1507"/>
                    <a:pt x="2198" y="1507"/>
                  </a:cubicBezTo>
                  <a:cubicBezTo>
                    <a:pt x="2279" y="1507"/>
                    <a:pt x="2369" y="1516"/>
                    <a:pt x="2469" y="1534"/>
                  </a:cubicBezTo>
                  <a:cubicBezTo>
                    <a:pt x="3070" y="1629"/>
                    <a:pt x="4039" y="1880"/>
                    <a:pt x="4926" y="1880"/>
                  </a:cubicBezTo>
                  <a:cubicBezTo>
                    <a:pt x="5560" y="1880"/>
                    <a:pt x="6153" y="1752"/>
                    <a:pt x="6538" y="1344"/>
                  </a:cubicBezTo>
                  <a:cubicBezTo>
                    <a:pt x="5919" y="503"/>
                    <a:pt x="4986" y="1"/>
                    <a:pt x="3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6659240" y="1483413"/>
              <a:ext cx="119487" cy="116292"/>
            </a:xfrm>
            <a:custGeom>
              <a:avLst/>
              <a:gdLst/>
              <a:ahLst/>
              <a:cxnLst/>
              <a:rect l="l" t="t" r="r" b="b"/>
              <a:pathLst>
                <a:path w="2469" h="2400" extrusionOk="0">
                  <a:moveTo>
                    <a:pt x="1275" y="1"/>
                  </a:moveTo>
                  <a:cubicBezTo>
                    <a:pt x="1231" y="1"/>
                    <a:pt x="1185" y="3"/>
                    <a:pt x="1140" y="9"/>
                  </a:cubicBezTo>
                  <a:cubicBezTo>
                    <a:pt x="489" y="36"/>
                    <a:pt x="1" y="606"/>
                    <a:pt x="28" y="1284"/>
                  </a:cubicBezTo>
                  <a:cubicBezTo>
                    <a:pt x="54" y="1903"/>
                    <a:pt x="571" y="2400"/>
                    <a:pt x="1205" y="2400"/>
                  </a:cubicBezTo>
                  <a:cubicBezTo>
                    <a:pt x="1237" y="2400"/>
                    <a:pt x="1270" y="2399"/>
                    <a:pt x="1303" y="2396"/>
                  </a:cubicBezTo>
                  <a:cubicBezTo>
                    <a:pt x="1954" y="2369"/>
                    <a:pt x="2469" y="1799"/>
                    <a:pt x="2442" y="1121"/>
                  </a:cubicBezTo>
                  <a:cubicBezTo>
                    <a:pt x="2366" y="490"/>
                    <a:pt x="1868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6" name="Google Shape;326;p31"/>
          <p:cNvSpPr/>
          <p:nvPr/>
        </p:nvSpPr>
        <p:spPr>
          <a:xfrm>
            <a:off x="5280950" y="1525909"/>
            <a:ext cx="48" cy="1357"/>
          </a:xfrm>
          <a:custGeom>
            <a:avLst/>
            <a:gdLst/>
            <a:ahLst/>
            <a:cxnLst/>
            <a:rect l="l" t="t" r="r" b="b"/>
            <a:pathLst>
              <a:path w="1" h="28" extrusionOk="0">
                <a:moveTo>
                  <a:pt x="1" y="27"/>
                </a:moveTo>
                <a:cubicBezTo>
                  <a:pt x="1" y="0"/>
                  <a:pt x="1" y="27"/>
                  <a:pt x="1" y="27"/>
                </a:cubicBezTo>
                <a:close/>
              </a:path>
            </a:pathLst>
          </a:custGeom>
          <a:solidFill>
            <a:srgbClr val="FE69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31"/>
          <p:cNvSpPr/>
          <p:nvPr/>
        </p:nvSpPr>
        <p:spPr>
          <a:xfrm>
            <a:off x="5278337" y="1524552"/>
            <a:ext cx="48" cy="4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E69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31"/>
          <p:cNvSpPr/>
          <p:nvPr/>
        </p:nvSpPr>
        <p:spPr>
          <a:xfrm>
            <a:off x="5193017" y="1473335"/>
            <a:ext cx="601259" cy="1636325"/>
          </a:xfrm>
          <a:custGeom>
            <a:avLst/>
            <a:gdLst/>
            <a:ahLst/>
            <a:cxnLst/>
            <a:rect l="l" t="t" r="r" b="b"/>
            <a:pathLst>
              <a:path w="12424" h="33770" extrusionOk="0">
                <a:moveTo>
                  <a:pt x="1845" y="1085"/>
                </a:moveTo>
                <a:cubicBezTo>
                  <a:pt x="1872" y="1085"/>
                  <a:pt x="1899" y="1085"/>
                  <a:pt x="1980" y="1112"/>
                </a:cubicBezTo>
                <a:cubicBezTo>
                  <a:pt x="2170" y="1194"/>
                  <a:pt x="2441" y="1356"/>
                  <a:pt x="2658" y="1600"/>
                </a:cubicBezTo>
                <a:cubicBezTo>
                  <a:pt x="3092" y="2034"/>
                  <a:pt x="3472" y="2631"/>
                  <a:pt x="3743" y="3282"/>
                </a:cubicBezTo>
                <a:cubicBezTo>
                  <a:pt x="4015" y="3933"/>
                  <a:pt x="4177" y="4611"/>
                  <a:pt x="4313" y="5289"/>
                </a:cubicBezTo>
                <a:lnTo>
                  <a:pt x="4340" y="5533"/>
                </a:lnTo>
                <a:lnTo>
                  <a:pt x="4394" y="5805"/>
                </a:lnTo>
                <a:cubicBezTo>
                  <a:pt x="4422" y="5967"/>
                  <a:pt x="4422" y="6130"/>
                  <a:pt x="4449" y="6320"/>
                </a:cubicBezTo>
                <a:cubicBezTo>
                  <a:pt x="4476" y="6645"/>
                  <a:pt x="4476" y="6944"/>
                  <a:pt x="4449" y="7296"/>
                </a:cubicBezTo>
                <a:cubicBezTo>
                  <a:pt x="4394" y="7947"/>
                  <a:pt x="4205" y="8571"/>
                  <a:pt x="3988" y="9222"/>
                </a:cubicBezTo>
                <a:cubicBezTo>
                  <a:pt x="3798" y="9602"/>
                  <a:pt x="3635" y="10009"/>
                  <a:pt x="3472" y="10388"/>
                </a:cubicBezTo>
                <a:cubicBezTo>
                  <a:pt x="3174" y="9466"/>
                  <a:pt x="2848" y="8490"/>
                  <a:pt x="2550" y="7486"/>
                </a:cubicBezTo>
                <a:cubicBezTo>
                  <a:pt x="2360" y="6781"/>
                  <a:pt x="2170" y="6076"/>
                  <a:pt x="2007" y="5371"/>
                </a:cubicBezTo>
                <a:cubicBezTo>
                  <a:pt x="1845" y="4638"/>
                  <a:pt x="1709" y="3933"/>
                  <a:pt x="1628" y="3201"/>
                </a:cubicBezTo>
                <a:cubicBezTo>
                  <a:pt x="1601" y="2821"/>
                  <a:pt x="1574" y="2468"/>
                  <a:pt x="1574" y="2143"/>
                </a:cubicBezTo>
                <a:cubicBezTo>
                  <a:pt x="1574" y="1790"/>
                  <a:pt x="1601" y="1465"/>
                  <a:pt x="1709" y="1221"/>
                </a:cubicBezTo>
                <a:cubicBezTo>
                  <a:pt x="1736" y="1166"/>
                  <a:pt x="1763" y="1112"/>
                  <a:pt x="1763" y="1085"/>
                </a:cubicBezTo>
                <a:close/>
                <a:moveTo>
                  <a:pt x="7297" y="17224"/>
                </a:moveTo>
                <a:cubicBezTo>
                  <a:pt x="7975" y="17251"/>
                  <a:pt x="8761" y="17522"/>
                  <a:pt x="9439" y="18037"/>
                </a:cubicBezTo>
                <a:cubicBezTo>
                  <a:pt x="9765" y="18282"/>
                  <a:pt x="10063" y="18580"/>
                  <a:pt x="10335" y="18960"/>
                </a:cubicBezTo>
                <a:cubicBezTo>
                  <a:pt x="10470" y="19122"/>
                  <a:pt x="10579" y="19312"/>
                  <a:pt x="10687" y="19529"/>
                </a:cubicBezTo>
                <a:cubicBezTo>
                  <a:pt x="10768" y="19638"/>
                  <a:pt x="10796" y="19719"/>
                  <a:pt x="10823" y="19828"/>
                </a:cubicBezTo>
                <a:lnTo>
                  <a:pt x="10850" y="19909"/>
                </a:lnTo>
                <a:lnTo>
                  <a:pt x="10850" y="19936"/>
                </a:lnTo>
                <a:lnTo>
                  <a:pt x="10850" y="19963"/>
                </a:lnTo>
                <a:lnTo>
                  <a:pt x="10958" y="20207"/>
                </a:lnTo>
                <a:cubicBezTo>
                  <a:pt x="11202" y="21075"/>
                  <a:pt x="11067" y="22214"/>
                  <a:pt x="10443" y="23164"/>
                </a:cubicBezTo>
                <a:cubicBezTo>
                  <a:pt x="10145" y="23652"/>
                  <a:pt x="9684" y="24140"/>
                  <a:pt x="9168" y="24466"/>
                </a:cubicBezTo>
                <a:cubicBezTo>
                  <a:pt x="8409" y="22811"/>
                  <a:pt x="7676" y="21075"/>
                  <a:pt x="6890" y="19258"/>
                </a:cubicBezTo>
                <a:cubicBezTo>
                  <a:pt x="6646" y="18688"/>
                  <a:pt x="6374" y="18065"/>
                  <a:pt x="6157" y="17468"/>
                </a:cubicBezTo>
                <a:lnTo>
                  <a:pt x="6347" y="17359"/>
                </a:lnTo>
                <a:cubicBezTo>
                  <a:pt x="6646" y="17251"/>
                  <a:pt x="6944" y="17224"/>
                  <a:pt x="7297" y="17224"/>
                </a:cubicBezTo>
                <a:close/>
                <a:moveTo>
                  <a:pt x="4069" y="13996"/>
                </a:moveTo>
                <a:cubicBezTo>
                  <a:pt x="4340" y="14728"/>
                  <a:pt x="4666" y="15406"/>
                  <a:pt x="4937" y="16084"/>
                </a:cubicBezTo>
                <a:cubicBezTo>
                  <a:pt x="4883" y="16084"/>
                  <a:pt x="4883" y="16112"/>
                  <a:pt x="4855" y="16112"/>
                </a:cubicBezTo>
                <a:lnTo>
                  <a:pt x="4720" y="16247"/>
                </a:lnTo>
                <a:cubicBezTo>
                  <a:pt x="4611" y="16356"/>
                  <a:pt x="4557" y="16410"/>
                  <a:pt x="4449" y="16491"/>
                </a:cubicBezTo>
                <a:cubicBezTo>
                  <a:pt x="3771" y="17197"/>
                  <a:pt x="3364" y="18037"/>
                  <a:pt x="3255" y="18824"/>
                </a:cubicBezTo>
                <a:cubicBezTo>
                  <a:pt x="3120" y="19611"/>
                  <a:pt x="3228" y="20316"/>
                  <a:pt x="3445" y="20858"/>
                </a:cubicBezTo>
                <a:cubicBezTo>
                  <a:pt x="3635" y="21401"/>
                  <a:pt x="3933" y="21835"/>
                  <a:pt x="4259" y="22079"/>
                </a:cubicBezTo>
                <a:cubicBezTo>
                  <a:pt x="4557" y="22350"/>
                  <a:pt x="4855" y="22459"/>
                  <a:pt x="5018" y="22486"/>
                </a:cubicBezTo>
                <a:cubicBezTo>
                  <a:pt x="5072" y="22486"/>
                  <a:pt x="5127" y="22513"/>
                  <a:pt x="5154" y="22513"/>
                </a:cubicBezTo>
                <a:lnTo>
                  <a:pt x="5344" y="22513"/>
                </a:lnTo>
                <a:cubicBezTo>
                  <a:pt x="5344" y="22513"/>
                  <a:pt x="5289" y="22513"/>
                  <a:pt x="5262" y="22486"/>
                </a:cubicBezTo>
                <a:cubicBezTo>
                  <a:pt x="5235" y="22459"/>
                  <a:pt x="5154" y="22404"/>
                  <a:pt x="5100" y="22377"/>
                </a:cubicBezTo>
                <a:cubicBezTo>
                  <a:pt x="4964" y="22269"/>
                  <a:pt x="4747" y="22079"/>
                  <a:pt x="4611" y="21808"/>
                </a:cubicBezTo>
                <a:cubicBezTo>
                  <a:pt x="4449" y="21536"/>
                  <a:pt x="4340" y="21130"/>
                  <a:pt x="4313" y="20696"/>
                </a:cubicBezTo>
                <a:cubicBezTo>
                  <a:pt x="4286" y="20234"/>
                  <a:pt x="4340" y="19692"/>
                  <a:pt x="4557" y="19204"/>
                </a:cubicBezTo>
                <a:cubicBezTo>
                  <a:pt x="4747" y="18688"/>
                  <a:pt x="5100" y="18173"/>
                  <a:pt x="5615" y="17793"/>
                </a:cubicBezTo>
                <a:lnTo>
                  <a:pt x="5642" y="17793"/>
                </a:lnTo>
                <a:cubicBezTo>
                  <a:pt x="5886" y="18390"/>
                  <a:pt x="6157" y="18932"/>
                  <a:pt x="6429" y="19502"/>
                </a:cubicBezTo>
                <a:cubicBezTo>
                  <a:pt x="6971" y="20696"/>
                  <a:pt x="7541" y="21835"/>
                  <a:pt x="8083" y="22947"/>
                </a:cubicBezTo>
                <a:cubicBezTo>
                  <a:pt x="8354" y="23489"/>
                  <a:pt x="8626" y="24032"/>
                  <a:pt x="8870" y="24574"/>
                </a:cubicBezTo>
                <a:cubicBezTo>
                  <a:pt x="8870" y="24628"/>
                  <a:pt x="8897" y="24656"/>
                  <a:pt x="8897" y="24683"/>
                </a:cubicBezTo>
                <a:cubicBezTo>
                  <a:pt x="8463" y="24927"/>
                  <a:pt x="8056" y="25090"/>
                  <a:pt x="7649" y="25198"/>
                </a:cubicBezTo>
                <a:cubicBezTo>
                  <a:pt x="7324" y="25252"/>
                  <a:pt x="7025" y="25334"/>
                  <a:pt x="6727" y="25361"/>
                </a:cubicBezTo>
                <a:cubicBezTo>
                  <a:pt x="6578" y="25374"/>
                  <a:pt x="6415" y="25381"/>
                  <a:pt x="6252" y="25381"/>
                </a:cubicBezTo>
                <a:cubicBezTo>
                  <a:pt x="6090" y="25381"/>
                  <a:pt x="5927" y="25374"/>
                  <a:pt x="5778" y="25361"/>
                </a:cubicBezTo>
                <a:lnTo>
                  <a:pt x="5534" y="25334"/>
                </a:lnTo>
                <a:lnTo>
                  <a:pt x="5289" y="25307"/>
                </a:lnTo>
                <a:lnTo>
                  <a:pt x="5154" y="25252"/>
                </a:lnTo>
                <a:lnTo>
                  <a:pt x="5072" y="25225"/>
                </a:lnTo>
                <a:lnTo>
                  <a:pt x="4828" y="25171"/>
                </a:lnTo>
                <a:cubicBezTo>
                  <a:pt x="4530" y="25062"/>
                  <a:pt x="4232" y="24954"/>
                  <a:pt x="3933" y="24818"/>
                </a:cubicBezTo>
                <a:cubicBezTo>
                  <a:pt x="3662" y="24683"/>
                  <a:pt x="3391" y="24520"/>
                  <a:pt x="3174" y="24276"/>
                </a:cubicBezTo>
                <a:cubicBezTo>
                  <a:pt x="2930" y="24086"/>
                  <a:pt x="2713" y="23842"/>
                  <a:pt x="2550" y="23571"/>
                </a:cubicBezTo>
                <a:cubicBezTo>
                  <a:pt x="2387" y="23299"/>
                  <a:pt x="2224" y="23028"/>
                  <a:pt x="2116" y="22730"/>
                </a:cubicBezTo>
                <a:cubicBezTo>
                  <a:pt x="2035" y="22594"/>
                  <a:pt x="2007" y="22404"/>
                  <a:pt x="1953" y="22269"/>
                </a:cubicBezTo>
                <a:cubicBezTo>
                  <a:pt x="1899" y="22106"/>
                  <a:pt x="1845" y="21970"/>
                  <a:pt x="1845" y="21808"/>
                </a:cubicBezTo>
                <a:cubicBezTo>
                  <a:pt x="1574" y="20560"/>
                  <a:pt x="1736" y="19204"/>
                  <a:pt x="2143" y="17902"/>
                </a:cubicBezTo>
                <a:cubicBezTo>
                  <a:pt x="2360" y="17251"/>
                  <a:pt x="2631" y="16627"/>
                  <a:pt x="2930" y="16003"/>
                </a:cubicBezTo>
                <a:cubicBezTo>
                  <a:pt x="3092" y="15705"/>
                  <a:pt x="3228" y="15406"/>
                  <a:pt x="3445" y="15081"/>
                </a:cubicBezTo>
                <a:cubicBezTo>
                  <a:pt x="3635" y="14783"/>
                  <a:pt x="3798" y="14457"/>
                  <a:pt x="4015" y="14132"/>
                </a:cubicBezTo>
                <a:cubicBezTo>
                  <a:pt x="4042" y="14104"/>
                  <a:pt x="4042" y="14077"/>
                  <a:pt x="4069" y="13996"/>
                </a:cubicBezTo>
                <a:close/>
                <a:moveTo>
                  <a:pt x="1709" y="0"/>
                </a:moveTo>
                <a:cubicBezTo>
                  <a:pt x="1628" y="0"/>
                  <a:pt x="1546" y="27"/>
                  <a:pt x="1465" y="27"/>
                </a:cubicBezTo>
                <a:cubicBezTo>
                  <a:pt x="1438" y="27"/>
                  <a:pt x="1438" y="27"/>
                  <a:pt x="1411" y="81"/>
                </a:cubicBezTo>
                <a:lnTo>
                  <a:pt x="1357" y="81"/>
                </a:lnTo>
                <a:cubicBezTo>
                  <a:pt x="1329" y="81"/>
                  <a:pt x="1275" y="109"/>
                  <a:pt x="1221" y="136"/>
                </a:cubicBezTo>
                <a:cubicBezTo>
                  <a:pt x="1058" y="244"/>
                  <a:pt x="923" y="380"/>
                  <a:pt x="814" y="488"/>
                </a:cubicBezTo>
                <a:cubicBezTo>
                  <a:pt x="733" y="624"/>
                  <a:pt x="651" y="760"/>
                  <a:pt x="624" y="841"/>
                </a:cubicBezTo>
                <a:cubicBezTo>
                  <a:pt x="434" y="1329"/>
                  <a:pt x="434" y="1763"/>
                  <a:pt x="434" y="2170"/>
                </a:cubicBezTo>
                <a:cubicBezTo>
                  <a:pt x="434" y="2577"/>
                  <a:pt x="516" y="2984"/>
                  <a:pt x="543" y="3363"/>
                </a:cubicBezTo>
                <a:cubicBezTo>
                  <a:pt x="787" y="4882"/>
                  <a:pt x="1221" y="6347"/>
                  <a:pt x="1655" y="7757"/>
                </a:cubicBezTo>
                <a:cubicBezTo>
                  <a:pt x="2062" y="9032"/>
                  <a:pt x="2469" y="10253"/>
                  <a:pt x="2930" y="11419"/>
                </a:cubicBezTo>
                <a:lnTo>
                  <a:pt x="2007" y="13155"/>
                </a:lnTo>
                <a:cubicBezTo>
                  <a:pt x="1845" y="13508"/>
                  <a:pt x="1628" y="13806"/>
                  <a:pt x="1465" y="14132"/>
                </a:cubicBezTo>
                <a:cubicBezTo>
                  <a:pt x="1248" y="14484"/>
                  <a:pt x="1085" y="14864"/>
                  <a:pt x="950" y="15217"/>
                </a:cubicBezTo>
                <a:cubicBezTo>
                  <a:pt x="651" y="15976"/>
                  <a:pt x="407" y="16708"/>
                  <a:pt x="244" y="17522"/>
                </a:cubicBezTo>
                <a:cubicBezTo>
                  <a:pt x="82" y="18309"/>
                  <a:pt x="0" y="19122"/>
                  <a:pt x="27" y="19909"/>
                </a:cubicBezTo>
                <a:cubicBezTo>
                  <a:pt x="82" y="20696"/>
                  <a:pt x="217" y="21509"/>
                  <a:pt x="489" y="22242"/>
                </a:cubicBezTo>
                <a:cubicBezTo>
                  <a:pt x="543" y="22459"/>
                  <a:pt x="624" y="22621"/>
                  <a:pt x="678" y="22784"/>
                </a:cubicBezTo>
                <a:cubicBezTo>
                  <a:pt x="787" y="22947"/>
                  <a:pt x="841" y="23137"/>
                  <a:pt x="950" y="23299"/>
                </a:cubicBezTo>
                <a:cubicBezTo>
                  <a:pt x="1167" y="23625"/>
                  <a:pt x="1384" y="23950"/>
                  <a:pt x="1628" y="24249"/>
                </a:cubicBezTo>
                <a:cubicBezTo>
                  <a:pt x="2143" y="24818"/>
                  <a:pt x="2794" y="25307"/>
                  <a:pt x="3499" y="25578"/>
                </a:cubicBezTo>
                <a:lnTo>
                  <a:pt x="3771" y="25659"/>
                </a:lnTo>
                <a:lnTo>
                  <a:pt x="4042" y="25768"/>
                </a:lnTo>
                <a:cubicBezTo>
                  <a:pt x="4205" y="25849"/>
                  <a:pt x="4422" y="25876"/>
                  <a:pt x="4584" y="25903"/>
                </a:cubicBezTo>
                <a:lnTo>
                  <a:pt x="4828" y="25930"/>
                </a:lnTo>
                <a:lnTo>
                  <a:pt x="4964" y="25985"/>
                </a:lnTo>
                <a:lnTo>
                  <a:pt x="5100" y="25985"/>
                </a:lnTo>
                <a:lnTo>
                  <a:pt x="5371" y="26012"/>
                </a:lnTo>
                <a:lnTo>
                  <a:pt x="5642" y="26012"/>
                </a:lnTo>
                <a:cubicBezTo>
                  <a:pt x="5754" y="26016"/>
                  <a:pt x="5865" y="26018"/>
                  <a:pt x="5977" y="26018"/>
                </a:cubicBezTo>
                <a:cubicBezTo>
                  <a:pt x="6569" y="26018"/>
                  <a:pt x="7156" y="25955"/>
                  <a:pt x="7703" y="25795"/>
                </a:cubicBezTo>
                <a:cubicBezTo>
                  <a:pt x="8165" y="25713"/>
                  <a:pt x="8626" y="25524"/>
                  <a:pt x="9033" y="25307"/>
                </a:cubicBezTo>
                <a:cubicBezTo>
                  <a:pt x="9168" y="25605"/>
                  <a:pt x="9304" y="25876"/>
                  <a:pt x="9439" y="26175"/>
                </a:cubicBezTo>
                <a:cubicBezTo>
                  <a:pt x="9656" y="26690"/>
                  <a:pt x="9873" y="27232"/>
                  <a:pt x="10063" y="27693"/>
                </a:cubicBezTo>
                <a:cubicBezTo>
                  <a:pt x="10280" y="28209"/>
                  <a:pt x="10443" y="28724"/>
                  <a:pt x="10579" y="29185"/>
                </a:cubicBezTo>
                <a:cubicBezTo>
                  <a:pt x="10660" y="29429"/>
                  <a:pt x="10687" y="29701"/>
                  <a:pt x="10714" y="29945"/>
                </a:cubicBezTo>
                <a:cubicBezTo>
                  <a:pt x="10714" y="29999"/>
                  <a:pt x="10741" y="30080"/>
                  <a:pt x="10741" y="30107"/>
                </a:cubicBezTo>
                <a:lnTo>
                  <a:pt x="10741" y="30324"/>
                </a:lnTo>
                <a:lnTo>
                  <a:pt x="10741" y="30650"/>
                </a:lnTo>
                <a:cubicBezTo>
                  <a:pt x="10714" y="31138"/>
                  <a:pt x="10579" y="31572"/>
                  <a:pt x="10389" y="31898"/>
                </a:cubicBezTo>
                <a:cubicBezTo>
                  <a:pt x="10145" y="32277"/>
                  <a:pt x="9873" y="32576"/>
                  <a:pt x="9521" y="32766"/>
                </a:cubicBezTo>
                <a:lnTo>
                  <a:pt x="9385" y="32820"/>
                </a:lnTo>
                <a:lnTo>
                  <a:pt x="9358" y="32847"/>
                </a:lnTo>
                <a:lnTo>
                  <a:pt x="9331" y="32847"/>
                </a:lnTo>
                <a:lnTo>
                  <a:pt x="9250" y="32901"/>
                </a:lnTo>
                <a:cubicBezTo>
                  <a:pt x="9168" y="32928"/>
                  <a:pt x="9087" y="32955"/>
                  <a:pt x="8978" y="32983"/>
                </a:cubicBezTo>
                <a:cubicBezTo>
                  <a:pt x="8816" y="33064"/>
                  <a:pt x="8626" y="33091"/>
                  <a:pt x="8436" y="33091"/>
                </a:cubicBezTo>
                <a:cubicBezTo>
                  <a:pt x="8273" y="33091"/>
                  <a:pt x="8110" y="33091"/>
                  <a:pt x="7948" y="33064"/>
                </a:cubicBezTo>
                <a:cubicBezTo>
                  <a:pt x="7758" y="33037"/>
                  <a:pt x="7622" y="32983"/>
                  <a:pt x="7459" y="32928"/>
                </a:cubicBezTo>
                <a:cubicBezTo>
                  <a:pt x="7188" y="32793"/>
                  <a:pt x="6944" y="32576"/>
                  <a:pt x="6808" y="32386"/>
                </a:cubicBezTo>
                <a:cubicBezTo>
                  <a:pt x="6754" y="32277"/>
                  <a:pt x="6673" y="32142"/>
                  <a:pt x="6646" y="32033"/>
                </a:cubicBezTo>
                <a:cubicBezTo>
                  <a:pt x="6619" y="31979"/>
                  <a:pt x="6619" y="31952"/>
                  <a:pt x="6619" y="31871"/>
                </a:cubicBezTo>
                <a:lnTo>
                  <a:pt x="6619" y="31762"/>
                </a:lnTo>
                <a:lnTo>
                  <a:pt x="6619" y="31735"/>
                </a:lnTo>
                <a:lnTo>
                  <a:pt x="6619" y="31681"/>
                </a:lnTo>
                <a:cubicBezTo>
                  <a:pt x="6619" y="31572"/>
                  <a:pt x="6591" y="31464"/>
                  <a:pt x="6619" y="31355"/>
                </a:cubicBezTo>
                <a:cubicBezTo>
                  <a:pt x="6619" y="31274"/>
                  <a:pt x="6646" y="31165"/>
                  <a:pt x="6646" y="31084"/>
                </a:cubicBezTo>
                <a:cubicBezTo>
                  <a:pt x="6673" y="31003"/>
                  <a:pt x="6727" y="30894"/>
                  <a:pt x="6754" y="30813"/>
                </a:cubicBezTo>
                <a:cubicBezTo>
                  <a:pt x="6918" y="30878"/>
                  <a:pt x="7103" y="30914"/>
                  <a:pt x="7295" y="30914"/>
                </a:cubicBezTo>
                <a:cubicBezTo>
                  <a:pt x="7420" y="30914"/>
                  <a:pt x="7548" y="30899"/>
                  <a:pt x="7676" y="30867"/>
                </a:cubicBezTo>
                <a:cubicBezTo>
                  <a:pt x="8436" y="30623"/>
                  <a:pt x="8897" y="29809"/>
                  <a:pt x="8653" y="29050"/>
                </a:cubicBezTo>
                <a:cubicBezTo>
                  <a:pt x="8450" y="28395"/>
                  <a:pt x="7870" y="27965"/>
                  <a:pt x="7243" y="27965"/>
                </a:cubicBezTo>
                <a:cubicBezTo>
                  <a:pt x="7117" y="27965"/>
                  <a:pt x="6990" y="27983"/>
                  <a:pt x="6863" y="28019"/>
                </a:cubicBezTo>
                <a:cubicBezTo>
                  <a:pt x="6320" y="28155"/>
                  <a:pt x="5778" y="28480"/>
                  <a:pt x="5398" y="29158"/>
                </a:cubicBezTo>
                <a:cubicBezTo>
                  <a:pt x="5100" y="29701"/>
                  <a:pt x="4964" y="30460"/>
                  <a:pt x="5045" y="31138"/>
                </a:cubicBezTo>
                <a:cubicBezTo>
                  <a:pt x="5100" y="31301"/>
                  <a:pt x="5127" y="31464"/>
                  <a:pt x="5181" y="31626"/>
                </a:cubicBezTo>
                <a:cubicBezTo>
                  <a:pt x="5262" y="31816"/>
                  <a:pt x="5289" y="31979"/>
                  <a:pt x="5398" y="32169"/>
                </a:cubicBezTo>
                <a:cubicBezTo>
                  <a:pt x="5561" y="32494"/>
                  <a:pt x="5805" y="32820"/>
                  <a:pt x="6130" y="33091"/>
                </a:cubicBezTo>
                <a:cubicBezTo>
                  <a:pt x="6456" y="33362"/>
                  <a:pt x="6863" y="33579"/>
                  <a:pt x="7270" y="33661"/>
                </a:cubicBezTo>
                <a:cubicBezTo>
                  <a:pt x="7459" y="33742"/>
                  <a:pt x="7703" y="33769"/>
                  <a:pt x="7893" y="33769"/>
                </a:cubicBezTo>
                <a:cubicBezTo>
                  <a:pt x="8110" y="33769"/>
                  <a:pt x="8354" y="33769"/>
                  <a:pt x="8571" y="33742"/>
                </a:cubicBezTo>
                <a:cubicBezTo>
                  <a:pt x="8816" y="33715"/>
                  <a:pt x="9033" y="33634"/>
                  <a:pt x="9222" y="33579"/>
                </a:cubicBezTo>
                <a:cubicBezTo>
                  <a:pt x="9331" y="33525"/>
                  <a:pt x="9439" y="33471"/>
                  <a:pt x="9521" y="33444"/>
                </a:cubicBezTo>
                <a:lnTo>
                  <a:pt x="9602" y="33389"/>
                </a:lnTo>
                <a:lnTo>
                  <a:pt x="9629" y="33362"/>
                </a:lnTo>
                <a:lnTo>
                  <a:pt x="9656" y="33335"/>
                </a:lnTo>
                <a:lnTo>
                  <a:pt x="9792" y="33227"/>
                </a:lnTo>
                <a:cubicBezTo>
                  <a:pt x="10009" y="33091"/>
                  <a:pt x="10172" y="32928"/>
                  <a:pt x="10335" y="32766"/>
                </a:cubicBezTo>
                <a:cubicBezTo>
                  <a:pt x="10524" y="32576"/>
                  <a:pt x="10660" y="32386"/>
                  <a:pt x="10796" y="32142"/>
                </a:cubicBezTo>
                <a:cubicBezTo>
                  <a:pt x="11013" y="31708"/>
                  <a:pt x="11148" y="31192"/>
                  <a:pt x="11148" y="30650"/>
                </a:cubicBezTo>
                <a:lnTo>
                  <a:pt x="11148" y="30243"/>
                </a:lnTo>
                <a:lnTo>
                  <a:pt x="11121" y="30053"/>
                </a:lnTo>
                <a:cubicBezTo>
                  <a:pt x="11121" y="29972"/>
                  <a:pt x="11094" y="29918"/>
                  <a:pt x="11094" y="29836"/>
                </a:cubicBezTo>
                <a:cubicBezTo>
                  <a:pt x="11067" y="29565"/>
                  <a:pt x="10985" y="29321"/>
                  <a:pt x="10931" y="29050"/>
                </a:cubicBezTo>
                <a:cubicBezTo>
                  <a:pt x="10660" y="28046"/>
                  <a:pt x="10199" y="27015"/>
                  <a:pt x="9765" y="25985"/>
                </a:cubicBezTo>
                <a:lnTo>
                  <a:pt x="9358" y="25062"/>
                </a:lnTo>
                <a:cubicBezTo>
                  <a:pt x="10036" y="24683"/>
                  <a:pt x="10606" y="24222"/>
                  <a:pt x="11121" y="23625"/>
                </a:cubicBezTo>
                <a:cubicBezTo>
                  <a:pt x="11555" y="23137"/>
                  <a:pt x="11908" y="22513"/>
                  <a:pt x="12152" y="21862"/>
                </a:cubicBezTo>
                <a:cubicBezTo>
                  <a:pt x="12233" y="21563"/>
                  <a:pt x="12342" y="21238"/>
                  <a:pt x="12369" y="20885"/>
                </a:cubicBezTo>
                <a:cubicBezTo>
                  <a:pt x="12423" y="20723"/>
                  <a:pt x="12423" y="20560"/>
                  <a:pt x="12423" y="20370"/>
                </a:cubicBezTo>
                <a:lnTo>
                  <a:pt x="12423" y="20099"/>
                </a:lnTo>
                <a:lnTo>
                  <a:pt x="12423" y="19882"/>
                </a:lnTo>
                <a:lnTo>
                  <a:pt x="12369" y="19665"/>
                </a:lnTo>
                <a:lnTo>
                  <a:pt x="12342" y="19394"/>
                </a:lnTo>
                <a:cubicBezTo>
                  <a:pt x="12315" y="19231"/>
                  <a:pt x="12287" y="19068"/>
                  <a:pt x="12206" y="18878"/>
                </a:cubicBezTo>
                <a:cubicBezTo>
                  <a:pt x="12179" y="18661"/>
                  <a:pt x="12043" y="18336"/>
                  <a:pt x="11881" y="18037"/>
                </a:cubicBezTo>
                <a:cubicBezTo>
                  <a:pt x="11718" y="17766"/>
                  <a:pt x="11528" y="17495"/>
                  <a:pt x="11338" y="17224"/>
                </a:cubicBezTo>
                <a:cubicBezTo>
                  <a:pt x="11121" y="16980"/>
                  <a:pt x="10931" y="16735"/>
                  <a:pt x="10687" y="16546"/>
                </a:cubicBezTo>
                <a:cubicBezTo>
                  <a:pt x="9786" y="15773"/>
                  <a:pt x="8664" y="15294"/>
                  <a:pt x="7555" y="15294"/>
                </a:cubicBezTo>
                <a:cubicBezTo>
                  <a:pt x="7496" y="15294"/>
                  <a:pt x="7437" y="15295"/>
                  <a:pt x="7378" y="15298"/>
                </a:cubicBezTo>
                <a:cubicBezTo>
                  <a:pt x="7053" y="15298"/>
                  <a:pt x="6781" y="15325"/>
                  <a:pt x="6483" y="15406"/>
                </a:cubicBezTo>
                <a:cubicBezTo>
                  <a:pt x="6212" y="15461"/>
                  <a:pt x="5940" y="15542"/>
                  <a:pt x="5669" y="15678"/>
                </a:cubicBezTo>
                <a:lnTo>
                  <a:pt x="5479" y="15759"/>
                </a:lnTo>
                <a:cubicBezTo>
                  <a:pt x="5127" y="14918"/>
                  <a:pt x="4828" y="14077"/>
                  <a:pt x="4476" y="13236"/>
                </a:cubicBezTo>
                <a:cubicBezTo>
                  <a:pt x="5072" y="12206"/>
                  <a:pt x="5561" y="11121"/>
                  <a:pt x="5940" y="9927"/>
                </a:cubicBezTo>
                <a:cubicBezTo>
                  <a:pt x="6185" y="9168"/>
                  <a:pt x="6374" y="8300"/>
                  <a:pt x="6374" y="7432"/>
                </a:cubicBezTo>
                <a:cubicBezTo>
                  <a:pt x="6374" y="6998"/>
                  <a:pt x="6347" y="6537"/>
                  <a:pt x="6293" y="6130"/>
                </a:cubicBezTo>
                <a:cubicBezTo>
                  <a:pt x="6239" y="5940"/>
                  <a:pt x="6212" y="5723"/>
                  <a:pt x="6157" y="5506"/>
                </a:cubicBezTo>
                <a:lnTo>
                  <a:pt x="6076" y="5235"/>
                </a:lnTo>
                <a:lnTo>
                  <a:pt x="6022" y="4909"/>
                </a:lnTo>
                <a:cubicBezTo>
                  <a:pt x="5778" y="4150"/>
                  <a:pt x="5479" y="3363"/>
                  <a:pt x="5072" y="2658"/>
                </a:cubicBezTo>
                <a:cubicBezTo>
                  <a:pt x="4666" y="1926"/>
                  <a:pt x="4150" y="1248"/>
                  <a:pt x="3445" y="678"/>
                </a:cubicBezTo>
                <a:cubicBezTo>
                  <a:pt x="3255" y="543"/>
                  <a:pt x="3065" y="407"/>
                  <a:pt x="2848" y="298"/>
                </a:cubicBezTo>
                <a:cubicBezTo>
                  <a:pt x="2658" y="217"/>
                  <a:pt x="2414" y="109"/>
                  <a:pt x="2143" y="27"/>
                </a:cubicBezTo>
                <a:cubicBezTo>
                  <a:pt x="2007" y="0"/>
                  <a:pt x="1872" y="0"/>
                  <a:pt x="17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31"/>
          <p:cNvSpPr/>
          <p:nvPr/>
        </p:nvSpPr>
        <p:spPr>
          <a:xfrm>
            <a:off x="8071648" y="1611335"/>
            <a:ext cx="626231" cy="527869"/>
          </a:xfrm>
          <a:custGeom>
            <a:avLst/>
            <a:gdLst/>
            <a:ahLst/>
            <a:cxnLst/>
            <a:rect l="l" t="t" r="r" b="b"/>
            <a:pathLst>
              <a:path w="12940" h="10894" extrusionOk="0">
                <a:moveTo>
                  <a:pt x="6348" y="1112"/>
                </a:moveTo>
                <a:lnTo>
                  <a:pt x="12125" y="2170"/>
                </a:lnTo>
                <a:lnTo>
                  <a:pt x="11990" y="2577"/>
                </a:lnTo>
                <a:lnTo>
                  <a:pt x="6212" y="1573"/>
                </a:lnTo>
                <a:lnTo>
                  <a:pt x="6348" y="1112"/>
                </a:lnTo>
                <a:close/>
                <a:moveTo>
                  <a:pt x="6158" y="0"/>
                </a:moveTo>
                <a:lnTo>
                  <a:pt x="5860" y="1031"/>
                </a:lnTo>
                <a:lnTo>
                  <a:pt x="3825" y="7540"/>
                </a:lnTo>
                <a:cubicBezTo>
                  <a:pt x="3581" y="7079"/>
                  <a:pt x="3147" y="6754"/>
                  <a:pt x="2605" y="6537"/>
                </a:cubicBezTo>
                <a:cubicBezTo>
                  <a:pt x="2372" y="6463"/>
                  <a:pt x="2139" y="6429"/>
                  <a:pt x="1914" y="6429"/>
                </a:cubicBezTo>
                <a:cubicBezTo>
                  <a:pt x="1147" y="6429"/>
                  <a:pt x="482" y="6836"/>
                  <a:pt x="272" y="7486"/>
                </a:cubicBezTo>
                <a:cubicBezTo>
                  <a:pt x="1" y="8327"/>
                  <a:pt x="598" y="9276"/>
                  <a:pt x="1656" y="9602"/>
                </a:cubicBezTo>
                <a:cubicBezTo>
                  <a:pt x="1897" y="9674"/>
                  <a:pt x="2140" y="9709"/>
                  <a:pt x="2373" y="9709"/>
                </a:cubicBezTo>
                <a:cubicBezTo>
                  <a:pt x="3112" y="9709"/>
                  <a:pt x="3762" y="9353"/>
                  <a:pt x="3988" y="8653"/>
                </a:cubicBezTo>
                <a:lnTo>
                  <a:pt x="6050" y="2034"/>
                </a:lnTo>
                <a:lnTo>
                  <a:pt x="11881" y="3011"/>
                </a:lnTo>
                <a:lnTo>
                  <a:pt x="10118" y="8653"/>
                </a:lnTo>
                <a:cubicBezTo>
                  <a:pt x="9901" y="8219"/>
                  <a:pt x="9440" y="7866"/>
                  <a:pt x="8925" y="7676"/>
                </a:cubicBezTo>
                <a:cubicBezTo>
                  <a:pt x="8681" y="7593"/>
                  <a:pt x="8435" y="7553"/>
                  <a:pt x="8199" y="7553"/>
                </a:cubicBezTo>
                <a:cubicBezTo>
                  <a:pt x="7437" y="7553"/>
                  <a:pt x="6772" y="7963"/>
                  <a:pt x="6565" y="8625"/>
                </a:cubicBezTo>
                <a:cubicBezTo>
                  <a:pt x="6294" y="9466"/>
                  <a:pt x="6918" y="10443"/>
                  <a:pt x="7921" y="10795"/>
                </a:cubicBezTo>
                <a:cubicBezTo>
                  <a:pt x="8150" y="10862"/>
                  <a:pt x="8377" y="10893"/>
                  <a:pt x="8596" y="10893"/>
                </a:cubicBezTo>
                <a:cubicBezTo>
                  <a:pt x="9364" y="10893"/>
                  <a:pt x="10028" y="10506"/>
                  <a:pt x="10281" y="9873"/>
                </a:cubicBezTo>
                <a:lnTo>
                  <a:pt x="12912" y="1383"/>
                </a:lnTo>
                <a:lnTo>
                  <a:pt x="12939" y="1248"/>
                </a:lnTo>
                <a:lnTo>
                  <a:pt x="61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31"/>
          <p:cNvSpPr/>
          <p:nvPr/>
        </p:nvSpPr>
        <p:spPr>
          <a:xfrm>
            <a:off x="7638513" y="402189"/>
            <a:ext cx="399065" cy="612617"/>
          </a:xfrm>
          <a:custGeom>
            <a:avLst/>
            <a:gdLst/>
            <a:ahLst/>
            <a:cxnLst/>
            <a:rect l="l" t="t" r="r" b="b"/>
            <a:pathLst>
              <a:path w="8246" h="12643" extrusionOk="0">
                <a:moveTo>
                  <a:pt x="4313" y="1926"/>
                </a:moveTo>
                <a:cubicBezTo>
                  <a:pt x="4611" y="2414"/>
                  <a:pt x="5181" y="2930"/>
                  <a:pt x="6157" y="3608"/>
                </a:cubicBezTo>
                <a:cubicBezTo>
                  <a:pt x="7459" y="4476"/>
                  <a:pt x="7324" y="5425"/>
                  <a:pt x="7107" y="5995"/>
                </a:cubicBezTo>
                <a:cubicBezTo>
                  <a:pt x="6917" y="5832"/>
                  <a:pt x="6700" y="5696"/>
                  <a:pt x="6510" y="5561"/>
                </a:cubicBezTo>
                <a:cubicBezTo>
                  <a:pt x="4801" y="4557"/>
                  <a:pt x="4394" y="2984"/>
                  <a:pt x="4340" y="2685"/>
                </a:cubicBezTo>
                <a:lnTo>
                  <a:pt x="4313" y="1926"/>
                </a:lnTo>
                <a:close/>
                <a:moveTo>
                  <a:pt x="4231" y="0"/>
                </a:moveTo>
                <a:lnTo>
                  <a:pt x="3635" y="27"/>
                </a:lnTo>
                <a:lnTo>
                  <a:pt x="4069" y="9358"/>
                </a:lnTo>
                <a:cubicBezTo>
                  <a:pt x="3659" y="8999"/>
                  <a:pt x="3056" y="8786"/>
                  <a:pt x="2419" y="8786"/>
                </a:cubicBezTo>
                <a:cubicBezTo>
                  <a:pt x="2382" y="8786"/>
                  <a:pt x="2344" y="8787"/>
                  <a:pt x="2306" y="8788"/>
                </a:cubicBezTo>
                <a:cubicBezTo>
                  <a:pt x="1004" y="8843"/>
                  <a:pt x="0" y="9738"/>
                  <a:pt x="54" y="10823"/>
                </a:cubicBezTo>
                <a:cubicBezTo>
                  <a:pt x="107" y="11872"/>
                  <a:pt x="1099" y="12643"/>
                  <a:pt x="2342" y="12643"/>
                </a:cubicBezTo>
                <a:cubicBezTo>
                  <a:pt x="2384" y="12643"/>
                  <a:pt x="2426" y="12642"/>
                  <a:pt x="2468" y="12640"/>
                </a:cubicBezTo>
                <a:cubicBezTo>
                  <a:pt x="3770" y="12586"/>
                  <a:pt x="4747" y="11772"/>
                  <a:pt x="4720" y="10606"/>
                </a:cubicBezTo>
                <a:lnTo>
                  <a:pt x="4394" y="4476"/>
                </a:lnTo>
                <a:lnTo>
                  <a:pt x="4394" y="4476"/>
                </a:lnTo>
                <a:cubicBezTo>
                  <a:pt x="4720" y="4910"/>
                  <a:pt x="5289" y="5452"/>
                  <a:pt x="6266" y="6130"/>
                </a:cubicBezTo>
                <a:cubicBezTo>
                  <a:pt x="8246" y="7459"/>
                  <a:pt x="6917" y="9032"/>
                  <a:pt x="6917" y="9032"/>
                </a:cubicBezTo>
                <a:cubicBezTo>
                  <a:pt x="7893" y="8490"/>
                  <a:pt x="8246" y="7188"/>
                  <a:pt x="7242" y="6130"/>
                </a:cubicBezTo>
                <a:cubicBezTo>
                  <a:pt x="8002" y="5371"/>
                  <a:pt x="7975" y="3933"/>
                  <a:pt x="6401" y="2984"/>
                </a:cubicBezTo>
                <a:cubicBezTo>
                  <a:pt x="4503" y="1845"/>
                  <a:pt x="4231" y="27"/>
                  <a:pt x="4231" y="27"/>
                </a:cubicBezTo>
                <a:lnTo>
                  <a:pt x="42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68505" y="1875199"/>
            <a:ext cx="3942541" cy="22669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0" y="231146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https://www.youtube.com/watch?v=w6EGyFAGpXU&amp;feature=youtu.be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Composi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E6D9"/>
      </a:lt2>
      <a:accent1>
        <a:srgbClr val="FCB896"/>
      </a:accent1>
      <a:accent2>
        <a:srgbClr val="F8BC45"/>
      </a:accent2>
      <a:accent3>
        <a:srgbClr val="FC6869"/>
      </a:accent3>
      <a:accent4>
        <a:srgbClr val="775ACA"/>
      </a:accent4>
      <a:accent5>
        <a:srgbClr val="65C7C5"/>
      </a:accent5>
      <a:accent6>
        <a:srgbClr val="0B474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WPS Presentation</Application>
  <PresentationFormat>On-screen Show (16:9)</PresentationFormat>
  <Paragraphs>109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Arial</vt:lpstr>
      <vt:lpstr>Slackey</vt:lpstr>
      <vt:lpstr>Raleway</vt:lpstr>
      <vt:lpstr>Times New Roman</vt:lpstr>
      <vt:lpstr>Raleway</vt:lpstr>
      <vt:lpstr>Microsoft YaHei</vt:lpstr>
      <vt:lpstr>Arial Unicode MS</vt:lpstr>
      <vt:lpstr>Music Composition Workshop by Slidesgo</vt:lpstr>
      <vt:lpstr>INSTRUMENTE MUZICALE</vt:lpstr>
      <vt:lpstr>Ce sunt instrumentele muzicale?    </vt:lpstr>
      <vt:lpstr>Tipuri de instrumente muzicale</vt:lpstr>
      <vt:lpstr>01</vt:lpstr>
      <vt:lpstr>Un instrument muzical cu corzi este alcatuit din: </vt:lpstr>
      <vt:lpstr>COARDELE SONORE</vt:lpstr>
      <vt:lpstr>Cutia de rezonanta</vt:lpstr>
      <vt:lpstr>Generarea sunetului</vt:lpstr>
      <vt:lpstr>PowerPoint 演示文稿</vt:lpstr>
      <vt:lpstr>02</vt:lpstr>
      <vt:lpstr>Un instrument muzical de suflat este alcatuit din: </vt:lpstr>
      <vt:lpstr>Ancia</vt:lpstr>
      <vt:lpstr>Tuburile </vt:lpstr>
      <vt:lpstr>03</vt:lpstr>
      <vt:lpstr>https://www.youtube.com/watch?v=IYHfiQ4R7Bs</vt:lpstr>
      <vt:lpstr>03</vt:lpstr>
      <vt:lpstr>Ce sunt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INSTRUMENTE MUZICALE</dc:title>
  <dc:creator>Cosmin Ciocan</dc:creator>
  <cp:lastModifiedBy>vasil</cp:lastModifiedBy>
  <cp:revision>38</cp:revision>
  <dcterms:created xsi:type="dcterms:W3CDTF">2024-11-11T22:38:26Z</dcterms:created>
  <dcterms:modified xsi:type="dcterms:W3CDTF">2024-11-11T22:48:18Z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DA1F8C9AAB884EB9B592CEBE59874AC3_13</vt:lpwstr>
  </property>
  <property fmtid="{D5CDD505-2E9C-101B-9397-08002B2CF9AE}" pid="3" name="KSOProductBuildVer">
    <vt:lpwstr>1033-12.2.0.18607</vt:lpwstr>
  </property>
</Properties>
</file>